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6858000" cy="9144000"/>
  <p:embeddedFontLst>
    <p:embeddedFont>
      <p:font typeface="Canva Sans Bold" panose="020B0604020202020204" charset="0"/>
      <p:regular r:id="rId27"/>
    </p:embeddedFont>
    <p:embeddedFont>
      <p:font typeface="Segoe UI" panose="020B0502040204020203" pitchFamily="34" charset="0"/>
      <p:regular r:id="rId28"/>
      <p:bold r:id="rId29"/>
      <p:italic r:id="rId30"/>
      <p:boldItalic r:id="rId31"/>
    </p:embeddedFont>
    <p:embeddedFont>
      <p:font typeface="Segoe UI Bold" panose="020B0802040204020203" pitchFamily="34" charset="0"/>
      <p:regular r:id="rId32"/>
      <p:bold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048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819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752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0287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62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28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2.sv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6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6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53039" cy="10287000"/>
          </a:xfrm>
          <a:custGeom>
            <a:avLst/>
            <a:gdLst/>
            <a:ahLst/>
            <a:cxnLst/>
            <a:rect l="l" t="t" r="r" b="b"/>
            <a:pathLst>
              <a:path w="18353039" h="10287000">
                <a:moveTo>
                  <a:pt x="0" y="0"/>
                </a:moveTo>
                <a:lnTo>
                  <a:pt x="18353039" y="0"/>
                </a:lnTo>
                <a:lnTo>
                  <a:pt x="1835303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77" b="-177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8176FC6-EC37-75F5-F973-40F55D475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66612" t="-266612" r="-266612" b="-266612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"/>
    </mc:Choice>
    <mc:Fallback xmlns="">
      <p:transition spd="slow" advTm="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7320481" y="2406221"/>
            <a:ext cx="15011907" cy="7120465"/>
            <a:chOff x="0" y="0"/>
            <a:chExt cx="753229" cy="3572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04025" y="2724322"/>
            <a:ext cx="5889252" cy="6484263"/>
            <a:chOff x="0" y="0"/>
            <a:chExt cx="5767309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67309" cy="6350000"/>
            </a:xfrm>
            <a:custGeom>
              <a:avLst/>
              <a:gdLst/>
              <a:ahLst/>
              <a:cxnLst/>
              <a:rect l="l" t="t" r="r" b="b"/>
              <a:pathLst>
                <a:path w="5767309" h="6350000">
                  <a:moveTo>
                    <a:pt x="4063646" y="0"/>
                  </a:moveTo>
                  <a:lnTo>
                    <a:pt x="1703663" y="0"/>
                  </a:lnTo>
                  <a:cubicBezTo>
                    <a:pt x="762438" y="0"/>
                    <a:pt x="0" y="839470"/>
                    <a:pt x="0" y="1875790"/>
                  </a:cubicBezTo>
                  <a:lnTo>
                    <a:pt x="0" y="4474210"/>
                  </a:lnTo>
                  <a:cubicBezTo>
                    <a:pt x="0" y="5510530"/>
                    <a:pt x="762438" y="6350000"/>
                    <a:pt x="1703663" y="6350000"/>
                  </a:cubicBezTo>
                  <a:lnTo>
                    <a:pt x="4063646" y="6350000"/>
                  </a:lnTo>
                  <a:cubicBezTo>
                    <a:pt x="5004871" y="6350000"/>
                    <a:pt x="5767309" y="5510530"/>
                    <a:pt x="5767309" y="4474210"/>
                  </a:cubicBezTo>
                  <a:lnTo>
                    <a:pt x="5767309" y="1875790"/>
                  </a:lnTo>
                  <a:cubicBezTo>
                    <a:pt x="5767309" y="839470"/>
                    <a:pt x="5004871" y="0"/>
                    <a:pt x="4063646" y="0"/>
                  </a:cubicBezTo>
                  <a:close/>
                </a:path>
              </a:pathLst>
            </a:custGeom>
            <a:blipFill>
              <a:blip r:embed="rId5"/>
              <a:stretch>
                <a:fillRect l="-36770" t="-9452" r="-37662" b="-936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2950921" y="2854278"/>
            <a:ext cx="850856" cy="2798222"/>
            <a:chOff x="0" y="0"/>
            <a:chExt cx="224094" cy="7369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4094" cy="736980"/>
            </a:xfrm>
            <a:custGeom>
              <a:avLst/>
              <a:gdLst/>
              <a:ahLst/>
              <a:cxnLst/>
              <a:rect l="l" t="t" r="r" b="b"/>
              <a:pathLst>
                <a:path w="224094" h="736980">
                  <a:moveTo>
                    <a:pt x="112047" y="0"/>
                  </a:moveTo>
                  <a:lnTo>
                    <a:pt x="112047" y="0"/>
                  </a:lnTo>
                  <a:cubicBezTo>
                    <a:pt x="141764" y="0"/>
                    <a:pt x="170263" y="11805"/>
                    <a:pt x="191276" y="32818"/>
                  </a:cubicBezTo>
                  <a:cubicBezTo>
                    <a:pt x="212289" y="53831"/>
                    <a:pt x="224094" y="82330"/>
                    <a:pt x="224094" y="112047"/>
                  </a:cubicBezTo>
                  <a:lnTo>
                    <a:pt x="224094" y="624933"/>
                  </a:lnTo>
                  <a:cubicBezTo>
                    <a:pt x="224094" y="654650"/>
                    <a:pt x="212289" y="683150"/>
                    <a:pt x="191276" y="704163"/>
                  </a:cubicBezTo>
                  <a:cubicBezTo>
                    <a:pt x="170263" y="725175"/>
                    <a:pt x="141764" y="736980"/>
                    <a:pt x="112047" y="736980"/>
                  </a:cubicBezTo>
                  <a:lnTo>
                    <a:pt x="112047" y="736980"/>
                  </a:lnTo>
                  <a:cubicBezTo>
                    <a:pt x="82330" y="736980"/>
                    <a:pt x="53831" y="725175"/>
                    <a:pt x="32818" y="704163"/>
                  </a:cubicBezTo>
                  <a:cubicBezTo>
                    <a:pt x="11805" y="683150"/>
                    <a:pt x="0" y="654650"/>
                    <a:pt x="0" y="624933"/>
                  </a:cubicBezTo>
                  <a:lnTo>
                    <a:pt x="0" y="112047"/>
                  </a:lnTo>
                  <a:cubicBezTo>
                    <a:pt x="0" y="82330"/>
                    <a:pt x="11805" y="53831"/>
                    <a:pt x="32818" y="32818"/>
                  </a:cubicBezTo>
                  <a:cubicBezTo>
                    <a:pt x="53831" y="11805"/>
                    <a:pt x="82330" y="0"/>
                    <a:pt x="112047" y="0"/>
                  </a:cubicBezTo>
                  <a:close/>
                </a:path>
              </a:pathLst>
            </a:custGeom>
            <a:ln w="104775" cap="rnd">
              <a:solidFill>
                <a:srgbClr val="C7382A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24094" cy="784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375841" y="2625296"/>
            <a:ext cx="15011907" cy="7120465"/>
            <a:chOff x="0" y="0"/>
            <a:chExt cx="753229" cy="35727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124056" y="2943397"/>
            <a:ext cx="5889252" cy="6484263"/>
            <a:chOff x="0" y="0"/>
            <a:chExt cx="5767309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767309" cy="6350000"/>
            </a:xfrm>
            <a:custGeom>
              <a:avLst/>
              <a:gdLst/>
              <a:ahLst/>
              <a:cxnLst/>
              <a:rect l="l" t="t" r="r" b="b"/>
              <a:pathLst>
                <a:path w="5767309" h="6350000">
                  <a:moveTo>
                    <a:pt x="4063646" y="0"/>
                  </a:moveTo>
                  <a:lnTo>
                    <a:pt x="1703663" y="0"/>
                  </a:lnTo>
                  <a:cubicBezTo>
                    <a:pt x="762438" y="0"/>
                    <a:pt x="0" y="839470"/>
                    <a:pt x="0" y="1875790"/>
                  </a:cubicBezTo>
                  <a:lnTo>
                    <a:pt x="0" y="4474210"/>
                  </a:lnTo>
                  <a:cubicBezTo>
                    <a:pt x="0" y="5510530"/>
                    <a:pt x="762438" y="6350000"/>
                    <a:pt x="1703663" y="6350000"/>
                  </a:cubicBezTo>
                  <a:lnTo>
                    <a:pt x="4063646" y="6350000"/>
                  </a:lnTo>
                  <a:cubicBezTo>
                    <a:pt x="5004871" y="6350000"/>
                    <a:pt x="5767309" y="5510530"/>
                    <a:pt x="5767309" y="4474210"/>
                  </a:cubicBezTo>
                  <a:lnTo>
                    <a:pt x="5767309" y="1875790"/>
                  </a:lnTo>
                  <a:cubicBezTo>
                    <a:pt x="5767309" y="839470"/>
                    <a:pt x="5004871" y="0"/>
                    <a:pt x="4063646" y="0"/>
                  </a:cubicBezTo>
                  <a:close/>
                </a:path>
              </a:pathLst>
            </a:custGeom>
            <a:blipFill>
              <a:blip r:embed="rId6"/>
              <a:stretch>
                <a:fillRect l="-15862" r="-1586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0" name="Audio 29">
            <a:hlinkClick r:id="" action="ppaction://media"/>
            <a:extLst>
              <a:ext uri="{FF2B5EF4-FFF2-40B4-BE49-F238E27FC236}">
                <a16:creationId xmlns:a16="http://schemas.microsoft.com/office/drawing/2014/main" id="{570436E9-A471-7D9B-CBC7-7C02A6A33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96"/>
    </mc:Choice>
    <mc:Fallback xmlns="">
      <p:transition spd="slow" advTm="25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74" x="10398125" y="9966325"/>
          <p14:tracePt t="1779" x="10463213" y="9901238"/>
          <p14:tracePt t="1790" x="10506075" y="9794875"/>
          <p14:tracePt t="1807" x="10569575" y="9709150"/>
          <p14:tracePt t="1823" x="10569575" y="9601200"/>
          <p14:tracePt t="1840" x="10612438" y="9558338"/>
          <p14:tracePt t="1857" x="10634663" y="9494838"/>
          <p14:tracePt t="1874" x="10634663" y="9451975"/>
          <p14:tracePt t="1890" x="10634663" y="9429750"/>
          <p14:tracePt t="1907" x="10634663" y="9386888"/>
          <p14:tracePt t="1925" x="10634663" y="9366250"/>
          <p14:tracePt t="1941" x="10634663" y="9344025"/>
          <p14:tracePt t="1957" x="10612438" y="9323388"/>
          <p14:tracePt t="1973" x="10548938" y="9280525"/>
          <p14:tracePt t="1990" x="10506075" y="9258300"/>
          <p14:tracePt t="2007" x="10463213" y="9215438"/>
          <p14:tracePt t="2023" x="10440988" y="9194800"/>
          <p14:tracePt t="2040" x="10398125" y="9194800"/>
          <p14:tracePt t="2057" x="10291763" y="9172575"/>
          <p14:tracePt t="2074" x="10163175" y="9172575"/>
          <p14:tracePt t="2090" x="9947275" y="9151938"/>
          <p14:tracePt t="2108" x="9732963" y="9129713"/>
          <p14:tracePt t="2124" x="9583738" y="9109075"/>
          <p14:tracePt t="2140" x="9498013" y="9109075"/>
          <p14:tracePt t="2158" x="9347200" y="9109075"/>
          <p14:tracePt t="2174" x="9304338" y="9086850"/>
          <p14:tracePt t="2190" x="9283700" y="9066213"/>
          <p14:tracePt t="2238" x="9283700" y="9043988"/>
          <p14:tracePt t="2245" x="9283700" y="9023350"/>
          <p14:tracePt t="2253" x="9304338" y="9001125"/>
          <p14:tracePt t="2261" x="9390063" y="8937625"/>
          <p14:tracePt t="2274" x="9475788" y="8894763"/>
          <p14:tracePt t="2290" x="9732963" y="8851900"/>
          <p14:tracePt t="2307" x="10055225" y="8786813"/>
          <p14:tracePt t="2324" x="10377488" y="8701088"/>
          <p14:tracePt t="2341" x="10591800" y="8680450"/>
          <p14:tracePt t="2416" x="10506075" y="8680450"/>
          <p14:tracePt t="2424" x="10420350" y="8680450"/>
          <p14:tracePt t="2432" x="10312400" y="8680450"/>
          <p14:tracePt t="2440" x="10206038" y="8680450"/>
          <p14:tracePt t="2458" x="9818688" y="8637588"/>
          <p14:tracePt t="2474" x="9498013" y="8615363"/>
          <p14:tracePt t="2491" x="9283700" y="8615363"/>
          <p14:tracePt t="2508" x="9090025" y="8615363"/>
          <p14:tracePt t="2524" x="8983663" y="8615363"/>
          <p14:tracePt t="2541" x="8855075" y="8615363"/>
          <p14:tracePt t="2557" x="8812213" y="8615363"/>
          <p14:tracePt t="2625" x="8812213" y="8594725"/>
          <p14:tracePt t="2648" x="8875713" y="8594725"/>
          <p14:tracePt t="2656" x="8940800" y="8572500"/>
          <p14:tracePt t="2664" x="9004300" y="8572500"/>
          <p14:tracePt t="2674" x="9069388" y="8551863"/>
          <p14:tracePt t="2691" x="9197975" y="8551863"/>
          <p14:tracePt t="2707" x="9240838" y="8529638"/>
          <p14:tracePt t="2810" x="9240838" y="8551863"/>
          <p14:tracePt t="2818" x="9175750" y="8572500"/>
          <p14:tracePt t="2826" x="9090025" y="8572500"/>
          <p14:tracePt t="2842" x="8855075" y="8572500"/>
          <p14:tracePt t="2858" x="8726488" y="8572500"/>
          <p14:tracePt t="2875" x="8361363" y="8572500"/>
          <p14:tracePt t="2891" x="8340725" y="8529638"/>
          <p14:tracePt t="2979" x="8383588" y="8529638"/>
          <p14:tracePt t="2987" x="8469313" y="8529638"/>
          <p14:tracePt t="2996" x="8575675" y="8529638"/>
          <p14:tracePt t="3008" x="8683625" y="8529638"/>
          <p14:tracePt t="3025" x="8983663" y="8551863"/>
          <p14:tracePt t="3041" x="9197975" y="8572500"/>
          <p14:tracePt t="3059" x="9412288" y="8594725"/>
          <p14:tracePt t="3075" x="9455150" y="8594725"/>
          <p14:tracePt t="3092" x="9455150" y="8615363"/>
          <p14:tracePt t="3172" x="9455150" y="8637588"/>
          <p14:tracePt t="6867" x="9455150" y="8551863"/>
          <p14:tracePt t="6872" x="9455150" y="8466138"/>
          <p14:tracePt t="6881" x="9455150" y="8401050"/>
          <p14:tracePt t="6895" x="9455150" y="8358188"/>
          <p14:tracePt t="6912" x="9390063" y="8208963"/>
          <p14:tracePt t="6928" x="9326563" y="8101013"/>
          <p14:tracePt t="6946" x="9261475" y="8015288"/>
          <p14:tracePt t="6962" x="9218613" y="7908925"/>
          <p14:tracePt t="6979" x="9155113" y="7823200"/>
          <p14:tracePt t="6995" x="9112250" y="7715250"/>
          <p14:tracePt t="7012" x="9026525" y="7608888"/>
          <p14:tracePt t="7029" x="8918575" y="7458075"/>
          <p14:tracePt t="7045" x="8789988" y="7265988"/>
          <p14:tracePt t="7062" x="8640763" y="7115175"/>
          <p14:tracePt t="7079" x="8555038" y="7008813"/>
          <p14:tracePt t="7096" x="8469313" y="6923088"/>
          <p14:tracePt t="7112" x="8340725" y="6815138"/>
          <p14:tracePt t="7129" x="8169275" y="6686550"/>
          <p14:tracePt t="7145" x="7996238" y="6580188"/>
          <p14:tracePt t="7162" x="7589838" y="6408738"/>
          <p14:tracePt t="7179" x="7461250" y="6343650"/>
          <p14:tracePt t="7196" x="6989763" y="6215063"/>
          <p14:tracePt t="7212" x="6561138" y="6086475"/>
          <p14:tracePt t="7229" x="6410325" y="6043613"/>
          <p14:tracePt t="7245" x="6281738" y="6000750"/>
          <p14:tracePt t="7262" x="6175375" y="5957888"/>
          <p14:tracePt t="7279" x="6045200" y="5915025"/>
          <p14:tracePt t="7296" x="5916613" y="5851525"/>
          <p14:tracePt t="7312" x="5788025" y="5808663"/>
          <p14:tracePt t="7329" x="5702300" y="5765800"/>
          <p14:tracePt t="7346" x="5638800" y="5743575"/>
          <p14:tracePt t="7362" x="5573713" y="5722938"/>
          <p14:tracePt t="7379" x="5467350" y="5700713"/>
          <p14:tracePt t="7396" x="5381625" y="5680075"/>
          <p14:tracePt t="7413" x="5253038" y="5637213"/>
          <p14:tracePt t="7429" x="5230813" y="5637213"/>
          <p14:tracePt t="7446" x="5167313" y="5637213"/>
          <p14:tracePt t="7463" x="5102225" y="5637213"/>
          <p14:tracePt t="7479" x="5059363" y="5614988"/>
          <p14:tracePt t="7496" x="5016500" y="5614988"/>
          <p14:tracePt t="7512" x="4930775" y="5614988"/>
          <p14:tracePt t="7529" x="4824413" y="5594350"/>
          <p14:tracePt t="7546" x="4738688" y="5551488"/>
          <p14:tracePt t="7563" x="4630738" y="5529263"/>
          <p14:tracePt t="7579" x="4567238" y="5508625"/>
          <p14:tracePt t="7596" x="4481513" y="5508625"/>
          <p14:tracePt t="7613" x="4373563" y="5508625"/>
          <p14:tracePt t="7629" x="4181475" y="5508625"/>
          <p14:tracePt t="7646" x="4008438" y="5508625"/>
          <p14:tracePt t="7647" x="3922713" y="5508625"/>
          <p14:tracePt t="7663" x="3836988" y="5508625"/>
          <p14:tracePt t="7679" x="3665538" y="5508625"/>
          <p14:tracePt t="7696" x="3622675" y="5508625"/>
          <p14:tracePt t="7713" x="3579813" y="5508625"/>
          <p14:tracePt t="7730" x="3536950" y="5508625"/>
          <p14:tracePt t="7746" x="3494088" y="5508625"/>
          <p14:tracePt t="7763" x="3387725" y="5508625"/>
          <p14:tracePt t="7780" x="3236913" y="5508625"/>
          <p14:tracePt t="7796" x="3108325" y="5486400"/>
          <p14:tracePt t="7813" x="3001963" y="5486400"/>
          <p14:tracePt t="7829" x="2936875" y="5465763"/>
          <p14:tracePt t="7847" x="2894013" y="5465763"/>
          <p14:tracePt t="7863" x="2851150" y="5465763"/>
          <p14:tracePt t="7879" x="2787650" y="5443538"/>
          <p14:tracePt t="7896" x="2701925" y="5400675"/>
          <p14:tracePt t="7897" x="2679700" y="5380038"/>
          <p14:tracePt t="7913" x="2659063" y="5357813"/>
          <p14:tracePt t="7930" x="2616200" y="5337175"/>
          <p14:tracePt t="7946" x="2593975" y="5337175"/>
          <p14:tracePt t="7963" x="2551113" y="5337175"/>
          <p14:tracePt t="7980" x="2487613" y="5314950"/>
          <p14:tracePt t="7996" x="2465388" y="5314950"/>
          <p14:tracePt t="8050" x="2444750" y="5314950"/>
          <p14:tracePt t="8081" x="2422525" y="5314950"/>
          <p14:tracePt t="8090" x="2422525" y="5294313"/>
          <p14:tracePt t="8097" x="2401888" y="5294313"/>
          <p14:tracePt t="8203" x="2401888" y="5272088"/>
          <p14:tracePt t="8235" x="2401888" y="5251450"/>
          <p14:tracePt t="8242" x="2401888" y="5229225"/>
          <p14:tracePt t="8323" x="2401888" y="5208588"/>
          <p14:tracePt t="8331" x="2422525" y="5208588"/>
          <p14:tracePt t="8338" x="2444750" y="5208588"/>
          <p14:tracePt t="8348" x="2465388" y="5208588"/>
          <p14:tracePt t="8372" x="2508250" y="5208588"/>
          <p14:tracePt t="8387" x="2530475" y="5208588"/>
          <p14:tracePt t="8397" x="2573338" y="5186363"/>
          <p14:tracePt t="8413" x="2616200" y="5165725"/>
          <p14:tracePt t="8430" x="2679700" y="5143500"/>
          <p14:tracePt t="8447" x="2744788" y="5143500"/>
          <p14:tracePt t="8464" x="2765425" y="5143500"/>
          <p14:tracePt t="8480" x="2808288" y="5143500"/>
          <p14:tracePt t="8497" x="2894013" y="5165725"/>
          <p14:tracePt t="8514" x="2979738" y="5165725"/>
          <p14:tracePt t="8530" x="3044825" y="5186363"/>
          <p14:tracePt t="8547" x="3108325" y="5186363"/>
          <p14:tracePt t="8564" x="3151188" y="5208588"/>
          <p14:tracePt t="8580" x="3173413" y="5208588"/>
          <p14:tracePt t="8581" x="3194050" y="5208588"/>
          <p14:tracePt t="8597" x="3236913" y="5208588"/>
          <p14:tracePt t="8614" x="3279775" y="5208588"/>
          <p14:tracePt t="8631" x="3365500" y="5229225"/>
          <p14:tracePt t="8647" x="3430588" y="5229225"/>
          <p14:tracePt t="8664" x="3494088" y="5229225"/>
          <p14:tracePt t="8680" x="3536950" y="5229225"/>
          <p14:tracePt t="8697" x="3622675" y="5229225"/>
          <p14:tracePt t="8714" x="3665538" y="5229225"/>
          <p14:tracePt t="8731" x="3751263" y="5229225"/>
          <p14:tracePt t="8747" x="3879850" y="5229225"/>
          <p14:tracePt t="8764" x="3987800" y="5186363"/>
          <p14:tracePt t="8781" x="4073525" y="5165725"/>
          <p14:tracePt t="8798" x="4202113" y="5165725"/>
          <p14:tracePt t="8814" x="4244975" y="5143500"/>
          <p14:tracePt t="8830" x="4267200" y="5143500"/>
          <p14:tracePt t="8903" x="4287838" y="5143500"/>
          <p14:tracePt t="9024" x="4310063" y="5143500"/>
          <p14:tracePt t="9048" x="4330700" y="5143500"/>
          <p14:tracePt t="9071" x="4352925" y="5143500"/>
          <p14:tracePt t="9087" x="4373563" y="5143500"/>
          <p14:tracePt t="9095" x="4373563" y="5122863"/>
          <p14:tracePt t="9159" x="4352925" y="5122863"/>
          <p14:tracePt t="9175" x="4330700" y="5122863"/>
          <p14:tracePt t="9184" x="4267200" y="5122863"/>
          <p14:tracePt t="9192" x="4159250" y="5122863"/>
          <p14:tracePt t="9200" x="4095750" y="5122863"/>
          <p14:tracePt t="9214" x="3965575" y="5122863"/>
          <p14:tracePt t="9231" x="3773488" y="5122863"/>
          <p14:tracePt t="9248" x="3559175" y="5143500"/>
          <p14:tracePt t="9264" x="3322638" y="5165725"/>
          <p14:tracePt t="9281" x="3087688" y="5186363"/>
          <p14:tracePt t="9297" x="2979738" y="5208588"/>
          <p14:tracePt t="9315" x="2916238" y="5251450"/>
          <p14:tracePt t="9331" x="2830513" y="5272088"/>
          <p14:tracePt t="9348" x="2744788" y="5294313"/>
          <p14:tracePt t="9364" x="2636838" y="5294313"/>
          <p14:tracePt t="9381" x="2593975" y="5294313"/>
          <p14:tracePt t="9398" x="2573338" y="5294313"/>
          <p14:tracePt t="9415" x="2508250" y="5294313"/>
          <p14:tracePt t="9431" x="2401888" y="5294313"/>
          <p14:tracePt t="9447" x="2336800" y="5272088"/>
          <p14:tracePt t="9465" x="2316163" y="5272088"/>
          <p14:tracePt t="9482" x="2293938" y="5272088"/>
          <p14:tracePt t="9603" x="2316163" y="5272088"/>
          <p14:tracePt t="9611" x="2379663" y="5251450"/>
          <p14:tracePt t="9618" x="2487613" y="5229225"/>
          <p14:tracePt t="9631" x="2573338" y="5229225"/>
          <p14:tracePt t="9648" x="2701925" y="5229225"/>
          <p14:tracePt t="9665" x="2873375" y="5208588"/>
          <p14:tracePt t="9681" x="3022600" y="5208588"/>
          <p14:tracePt t="9698" x="3279775" y="5208588"/>
          <p14:tracePt t="9715" x="3516313" y="5208588"/>
          <p14:tracePt t="9732" x="3644900" y="5208588"/>
          <p14:tracePt t="9748" x="3794125" y="5208588"/>
          <p14:tracePt t="9765" x="3902075" y="5208588"/>
          <p14:tracePt t="9782" x="4008438" y="5208588"/>
          <p14:tracePt t="9799" x="4073525" y="5208588"/>
          <p14:tracePt t="9815" x="4202113" y="5208588"/>
          <p14:tracePt t="9831" x="4395788" y="5208588"/>
          <p14:tracePt t="9848" x="4587875" y="5208588"/>
          <p14:tracePt t="9865" x="4695825" y="5208588"/>
          <p14:tracePt t="9882" x="4781550" y="5208588"/>
          <p14:tracePt t="9898" x="4824413" y="5208588"/>
          <p14:tracePt t="9915" x="4887913" y="5208588"/>
          <p14:tracePt t="9916" x="4930775" y="5208588"/>
          <p14:tracePt t="9931" x="4953000" y="5208588"/>
          <p14:tracePt t="9948" x="4995863" y="5208588"/>
          <p14:tracePt t="10022" x="4973638" y="5208588"/>
          <p14:tracePt t="10030" x="4953000" y="5208588"/>
          <p14:tracePt t="10038" x="4910138" y="5229225"/>
          <p14:tracePt t="10048" x="4845050" y="5229225"/>
          <p14:tracePt t="10065" x="4695825" y="5229225"/>
          <p14:tracePt t="10082" x="4352925" y="5229225"/>
          <p14:tracePt t="10098" x="4073525" y="5229225"/>
          <p14:tracePt t="10115" x="3836988" y="5229225"/>
          <p14:tracePt t="10132" x="3708400" y="5229225"/>
          <p14:tracePt t="10133" x="3644900" y="5229225"/>
          <p14:tracePt t="10148" x="3622675" y="5229225"/>
          <p14:tracePt t="10165" x="3559175" y="5229225"/>
          <p14:tracePt t="10182" x="3536950" y="5229225"/>
          <p14:tracePt t="10231" x="3516313" y="5229225"/>
          <p14:tracePt t="10238" x="3494088" y="5229225"/>
          <p14:tracePt t="10248" x="3451225" y="5229225"/>
          <p14:tracePt t="10265" x="3365500" y="5229225"/>
          <p14:tracePt t="10282" x="3259138" y="5208588"/>
          <p14:tracePt t="10299" x="3236913" y="5208588"/>
          <p14:tracePt t="10472" x="3216275" y="5208588"/>
          <p14:tracePt t="10480" x="3216275" y="5229225"/>
          <p14:tracePt t="10488" x="3216275" y="5251450"/>
          <p14:tracePt t="10499" x="3216275" y="5294313"/>
          <p14:tracePt t="10516" x="3216275" y="5357813"/>
          <p14:tracePt t="10532" x="3259138" y="5422900"/>
          <p14:tracePt t="10549" x="3302000" y="5443538"/>
          <p14:tracePt t="10641" x="3279775" y="5422900"/>
          <p14:tracePt t="10652" x="3216275" y="5400675"/>
          <p14:tracePt t="10656" x="3173413" y="5380038"/>
          <p14:tracePt t="10665" x="3108325" y="5357813"/>
          <p14:tracePt t="10683" x="3001963" y="5337175"/>
          <p14:tracePt t="10699" x="2894013" y="5294313"/>
          <p14:tracePt t="10715" x="2830513" y="5272088"/>
          <p14:tracePt t="10732" x="2765425" y="5272088"/>
          <p14:tracePt t="10749" x="2722563" y="5272088"/>
          <p14:tracePt t="10766" x="2701925" y="5272088"/>
          <p14:tracePt t="10782" x="2659063" y="5272088"/>
          <p14:tracePt t="10799" x="2636838" y="5294313"/>
          <p14:tracePt t="10816" x="2636838" y="5314950"/>
          <p14:tracePt t="10832" x="2636838" y="5337175"/>
          <p14:tracePt t="10849" x="2659063" y="5357813"/>
          <p14:tracePt t="10866" x="2744788" y="5380038"/>
          <p14:tracePt t="10883" x="2851150" y="5380038"/>
          <p14:tracePt t="10899" x="2936875" y="5380038"/>
          <p14:tracePt t="10917" x="2959100" y="5357813"/>
          <p14:tracePt t="10933" x="2959100" y="5337175"/>
          <p14:tracePt t="10950" x="2959100" y="5314950"/>
          <p14:tracePt t="10966" x="2936875" y="5294313"/>
          <p14:tracePt t="10983" x="2830513" y="5294313"/>
          <p14:tracePt t="10999" x="2722563" y="5294313"/>
          <p14:tracePt t="11016" x="2636838" y="5294313"/>
          <p14:tracePt t="11033" x="2593975" y="5294313"/>
          <p14:tracePt t="11116" x="2636838" y="5294313"/>
          <p14:tracePt t="11133" x="2679700" y="5294313"/>
          <p14:tracePt t="11221" x="2659063" y="5294313"/>
          <p14:tracePt t="11229" x="2636838" y="5294313"/>
          <p14:tracePt t="11244" x="2636838" y="5272088"/>
          <p14:tracePt t="11894" x="2573338" y="5251450"/>
          <p14:tracePt t="11902" x="2530475" y="5208588"/>
          <p14:tracePt t="11910" x="2465388" y="5186363"/>
          <p14:tracePt t="11918" x="2422525" y="5165725"/>
          <p14:tracePt t="11934" x="2401888" y="5122863"/>
          <p14:tracePt t="11966" x="2379663" y="5122863"/>
          <p14:tracePt t="12161" x="2379663" y="5100638"/>
          <p14:tracePt t="12264" x="2359025" y="5100638"/>
          <p14:tracePt t="12296" x="2336800" y="5100638"/>
          <p14:tracePt t="12315" x="2316163" y="5100638"/>
          <p14:tracePt t="12392" x="2293938" y="5100638"/>
          <p14:tracePt t="12440" x="2273300" y="5100638"/>
          <p14:tracePt t="12481" x="2251075" y="5100638"/>
          <p14:tracePt t="12512" x="2230438" y="5122863"/>
          <p14:tracePt t="12544" x="2208213" y="5122863"/>
          <p14:tracePt t="12561" x="2208213" y="5143500"/>
          <p14:tracePt t="12689" x="2273300" y="5122863"/>
          <p14:tracePt t="12698" x="2336800" y="5100638"/>
          <p14:tracePt t="12704" x="2379663" y="5100638"/>
          <p14:tracePt t="12718" x="2422525" y="5080000"/>
          <p14:tracePt t="12734" x="2465388" y="5057775"/>
          <p14:tracePt t="12751" x="2487613" y="5057775"/>
          <p14:tracePt t="12793" x="2465388" y="5057775"/>
          <p14:tracePt t="12800" x="2401888" y="5057775"/>
          <p14:tracePt t="12808" x="2336800" y="5057775"/>
          <p14:tracePt t="12818" x="2293938" y="5057775"/>
          <p14:tracePt t="12835" x="2230438" y="5057775"/>
          <p14:tracePt t="12851" x="2208213" y="5057775"/>
          <p14:tracePt t="12912" x="2230438" y="5057775"/>
          <p14:tracePt t="12920" x="2273300" y="5057775"/>
          <p14:tracePt t="12944" x="2293938" y="5057775"/>
          <p14:tracePt t="13161" x="2273300" y="5057775"/>
          <p14:tracePt t="13177" x="2251075" y="5057775"/>
          <p14:tracePt t="13185" x="2251075" y="5080000"/>
          <p14:tracePt t="13209" x="2230438" y="5080000"/>
          <p14:tracePt t="13224" x="2230438" y="5100638"/>
          <p14:tracePt t="13751" x="2251075" y="5100638"/>
          <p14:tracePt t="13759" x="2273300" y="5100638"/>
          <p14:tracePt t="13769" x="2316163" y="5100638"/>
          <p14:tracePt t="13786" x="2379663" y="5122863"/>
          <p14:tracePt t="13803" x="2444750" y="5122863"/>
          <p14:tracePt t="13819" x="2530475" y="5143500"/>
          <p14:tracePt t="13836" x="2551113" y="5143500"/>
          <p14:tracePt t="13852" x="2616200" y="5143500"/>
          <p14:tracePt t="13869" x="2722563" y="5143500"/>
          <p14:tracePt t="13886" x="2808288" y="5143500"/>
          <p14:tracePt t="13903" x="2873375" y="5143500"/>
          <p14:tracePt t="13904" x="2894013" y="5143500"/>
          <p14:tracePt t="13919" x="2936875" y="5143500"/>
          <p14:tracePt t="13936" x="3065463" y="5143500"/>
          <p14:tracePt t="13952" x="3387725" y="5143500"/>
          <p14:tracePt t="13969" x="3622675" y="5143500"/>
          <p14:tracePt t="13986" x="3794125" y="5122863"/>
          <p14:tracePt t="14002" x="3879850" y="5122863"/>
          <p14:tracePt t="14019" x="3902075" y="5122863"/>
          <p14:tracePt t="14036" x="3944938" y="5122863"/>
          <p14:tracePt t="14052" x="3987800" y="5122863"/>
          <p14:tracePt t="14069" x="4008438" y="5122863"/>
          <p14:tracePt t="14086" x="4095750" y="5122863"/>
          <p14:tracePt t="14102" x="4202113" y="5122863"/>
          <p14:tracePt t="14119" x="4330700" y="5122863"/>
          <p14:tracePt t="14136" x="4438650" y="5122863"/>
          <p14:tracePt t="14137" x="4481513" y="5122863"/>
          <p14:tracePt t="14152" x="4545013" y="5143500"/>
          <p14:tracePt t="14169" x="4567238" y="5143500"/>
          <p14:tracePt t="14186" x="4587875" y="5143500"/>
          <p14:tracePt t="14259" x="4610100" y="5143500"/>
          <p14:tracePt t="16910" x="4630738" y="5143500"/>
          <p14:tracePt t="16919" x="4652963" y="5143500"/>
          <p14:tracePt t="16934" x="4673600" y="5122863"/>
          <p14:tracePt t="16941" x="4695825" y="5122863"/>
          <p14:tracePt t="16955" x="4716463" y="5122863"/>
          <p14:tracePt t="16972" x="4781550" y="5100638"/>
          <p14:tracePt t="16989" x="4867275" y="5080000"/>
          <p14:tracePt t="17006" x="4995863" y="5057775"/>
          <p14:tracePt t="17022" x="5445125" y="5014913"/>
          <p14:tracePt t="17039" x="5745163" y="5014913"/>
          <p14:tracePt t="17055" x="5873750" y="5014913"/>
          <p14:tracePt t="17072" x="5938838" y="5014913"/>
          <p14:tracePt t="17089" x="6024563" y="5014913"/>
          <p14:tracePt t="17105" x="6132513" y="5014913"/>
          <p14:tracePt t="17122" x="6303963" y="5037138"/>
          <p14:tracePt t="17139" x="6624638" y="5080000"/>
          <p14:tracePt t="17156" x="7032625" y="5143500"/>
          <p14:tracePt t="17172" x="7524750" y="5208588"/>
          <p14:tracePt t="17189" x="7932738" y="5314950"/>
          <p14:tracePt t="17205" x="8361363" y="5400675"/>
          <p14:tracePt t="17222" x="8812213" y="5508625"/>
          <p14:tracePt t="17223" x="9026525" y="5594350"/>
          <p14:tracePt t="17239" x="9283700" y="5657850"/>
          <p14:tracePt t="17256" x="9626600" y="5786438"/>
          <p14:tracePt t="17257" x="9712325" y="5829300"/>
          <p14:tracePt t="17272" x="9798050" y="5872163"/>
          <p14:tracePt t="17289" x="9798050" y="5894388"/>
          <p14:tracePt t="17306" x="9840913" y="5894388"/>
          <p14:tracePt t="17323" x="9926638" y="5937250"/>
          <p14:tracePt t="17339" x="10055225" y="6000750"/>
          <p14:tracePt t="17355" x="10269538" y="6065838"/>
          <p14:tracePt t="17372" x="10526713" y="6129338"/>
          <p14:tracePt t="17389" x="10869613" y="6194425"/>
          <p14:tracePt t="17406" x="11255375" y="6194425"/>
          <p14:tracePt t="17423" x="11726863" y="6215063"/>
          <p14:tracePt t="17439" x="12112625" y="6237288"/>
          <p14:tracePt t="17456" x="12499975" y="6280150"/>
          <p14:tracePt t="17473" x="12734925" y="6300788"/>
          <p14:tracePt t="17474" x="12820650" y="6323013"/>
          <p14:tracePt t="17489" x="12971463" y="6323013"/>
          <p14:tracePt t="17506" x="12992100" y="6323013"/>
          <p14:tracePt t="17523" x="13014325" y="6343650"/>
          <p14:tracePt t="17545" x="13034963" y="6343650"/>
          <p14:tracePt t="17561" x="13057188" y="6343650"/>
          <p14:tracePt t="17572" x="13100050" y="6343650"/>
          <p14:tracePt t="17589" x="13163550" y="6365875"/>
          <p14:tracePt t="17606" x="13206413" y="6365875"/>
          <p14:tracePt t="17722" x="13163550" y="6386513"/>
          <p14:tracePt t="17730" x="13120688" y="6408738"/>
          <p14:tracePt t="17739" x="13077825" y="6408738"/>
          <p14:tracePt t="17755" x="12971463" y="6429375"/>
          <p14:tracePt t="17773" x="12906375" y="6429375"/>
          <p14:tracePt t="17789" x="12863513" y="6451600"/>
          <p14:tracePt t="17806" x="12820650" y="6451600"/>
          <p14:tracePt t="17822" x="12777788" y="6451600"/>
          <p14:tracePt t="17839" x="12757150" y="6451600"/>
          <p14:tracePt t="18046" x="12800013" y="6451600"/>
          <p14:tracePt t="18060" x="12820650" y="6451600"/>
          <p14:tracePt t="18068" x="12863513" y="6451600"/>
          <p14:tracePt t="18084" x="12906375" y="6451600"/>
          <p14:tracePt t="18092" x="12928600" y="6451600"/>
          <p14:tracePt t="18106" x="12971463" y="6451600"/>
          <p14:tracePt t="18150" x="12928600" y="6451600"/>
          <p14:tracePt t="18158" x="12885738" y="6451600"/>
          <p14:tracePt t="18165" x="12820650" y="6451600"/>
          <p14:tracePt t="18173" x="12777788" y="6451600"/>
          <p14:tracePt t="18190" x="12628563" y="6451600"/>
          <p14:tracePt t="18206" x="12585700" y="6451600"/>
          <p14:tracePt t="18287" x="12606338" y="6451600"/>
          <p14:tracePt t="18294" x="12628563" y="6451600"/>
          <p14:tracePt t="18302" x="12671425" y="6451600"/>
          <p14:tracePt t="18310" x="12692063" y="6451600"/>
          <p14:tracePt t="18323" x="12757150" y="6429375"/>
          <p14:tracePt t="18340" x="12885738" y="6429375"/>
          <p14:tracePt t="18356" x="12971463" y="6429375"/>
          <p14:tracePt t="18373" x="13057188" y="6429375"/>
          <p14:tracePt t="18390" x="13142913" y="6429375"/>
          <p14:tracePt t="18407" x="13314363" y="6429375"/>
          <p14:tracePt t="18424" x="13485813" y="6408738"/>
          <p14:tracePt t="18440" x="13614400" y="6408738"/>
          <p14:tracePt t="18457" x="13806488" y="6408738"/>
          <p14:tracePt t="18473" x="14043025" y="6408738"/>
          <p14:tracePt t="18490" x="14257338" y="6386513"/>
          <p14:tracePt t="18507" x="14471650" y="6365875"/>
          <p14:tracePt t="18524" x="14643100" y="6365875"/>
          <p14:tracePt t="18540" x="14751050" y="6343650"/>
          <p14:tracePt t="18557" x="14857413" y="6343650"/>
          <p14:tracePt t="18574" x="14900275" y="6343650"/>
          <p14:tracePt t="18590" x="14986000" y="6323013"/>
          <p14:tracePt t="18607" x="15051088" y="6300788"/>
          <p14:tracePt t="18624" x="15136813" y="6300788"/>
          <p14:tracePt t="18640" x="15222538" y="6280150"/>
          <p14:tracePt t="18642" x="15243175" y="6280150"/>
          <p14:tracePt t="18657" x="15286038" y="6280150"/>
          <p14:tracePt t="18674" x="15393988" y="6280150"/>
          <p14:tracePt t="18691" x="15457488" y="6280150"/>
          <p14:tracePt t="18707" x="15565438" y="6280150"/>
          <p14:tracePt t="18724" x="15608300" y="6280150"/>
          <p14:tracePt t="18741" x="15628938" y="6280150"/>
          <p14:tracePt t="18757" x="15671800" y="6280150"/>
          <p14:tracePt t="18774" x="15694025" y="6280150"/>
          <p14:tracePt t="18790" x="15714663" y="6280150"/>
          <p14:tracePt t="18807" x="15757525" y="6280150"/>
          <p14:tracePt t="18823" x="15800388" y="6280150"/>
          <p14:tracePt t="18840" x="15886113" y="6300788"/>
          <p14:tracePt t="18857" x="15971838" y="6323013"/>
          <p14:tracePt t="18858" x="16014700" y="6323013"/>
          <p14:tracePt t="18873" x="16057563" y="6323013"/>
          <p14:tracePt t="18891" x="16143288" y="6343650"/>
          <p14:tracePt t="18907" x="16208375" y="6365875"/>
          <p14:tracePt t="18924" x="16251238" y="6365875"/>
          <p14:tracePt t="18941" x="16316325" y="6365875"/>
          <p14:tracePt t="18957" x="16359188" y="6365875"/>
          <p14:tracePt t="18974" x="16465550" y="6365875"/>
          <p14:tracePt t="18991" x="16508413" y="6365875"/>
          <p14:tracePt t="19007" x="16594138" y="6365875"/>
          <p14:tracePt t="19024" x="16702088" y="6365875"/>
          <p14:tracePt t="19041" x="16765588" y="6386513"/>
          <p14:tracePt t="19057" x="16830675" y="6386513"/>
          <p14:tracePt t="19074" x="16851313" y="6408738"/>
          <p14:tracePt t="19091" x="16937038" y="6408738"/>
          <p14:tracePt t="19107" x="16979900" y="6429375"/>
          <p14:tracePt t="19124" x="17065625" y="6429375"/>
          <p14:tracePt t="19141" x="17130713" y="6429375"/>
          <p14:tracePt t="19157" x="17151350" y="6429375"/>
          <p14:tracePt t="19179" x="17173575" y="6429375"/>
          <p14:tracePt t="19212" x="17194213" y="6429375"/>
          <p14:tracePt t="19301" x="17151350" y="6451600"/>
          <p14:tracePt t="19309" x="17087850" y="6451600"/>
          <p14:tracePt t="19316" x="17022763" y="6472238"/>
          <p14:tracePt t="19325" x="16979900" y="6472238"/>
          <p14:tracePt t="19341" x="16830675" y="6472238"/>
          <p14:tracePt t="19358" x="16637000" y="6472238"/>
          <p14:tracePt t="19359" x="16422688" y="6472238"/>
          <p14:tracePt t="19374" x="16251238" y="6472238"/>
          <p14:tracePt t="19391" x="15543213" y="6472238"/>
          <p14:tracePt t="19408" x="15179675" y="6472238"/>
          <p14:tracePt t="19425" x="14836775" y="6472238"/>
          <p14:tracePt t="19441" x="14536738" y="6472238"/>
          <p14:tracePt t="19458" x="14343063" y="6472238"/>
          <p14:tracePt t="19475" x="14128750" y="6472238"/>
          <p14:tracePt t="19491" x="14000163" y="6472238"/>
          <p14:tracePt t="19508" x="13806488" y="6472238"/>
          <p14:tracePt t="19525" x="13677900" y="6472238"/>
          <p14:tracePt t="19541" x="13571538" y="6472238"/>
          <p14:tracePt t="19558" x="13485813" y="6472238"/>
          <p14:tracePt t="19559" x="13442950" y="6472238"/>
          <p14:tracePt t="19575" x="13377863" y="6472238"/>
          <p14:tracePt t="19595" x="13357225" y="6472238"/>
          <p14:tracePt t="19608" x="13271500" y="6472238"/>
          <p14:tracePt t="19624" x="13206413" y="6472238"/>
          <p14:tracePt t="19641" x="13185775" y="6472238"/>
          <p14:tracePt t="19658" x="13142913" y="6472238"/>
          <p14:tracePt t="19675" x="13100050" y="6472238"/>
          <p14:tracePt t="19720" x="13057188" y="6472238"/>
          <p14:tracePt t="19729" x="13014325" y="6472238"/>
          <p14:tracePt t="19746" x="12971463" y="6472238"/>
          <p14:tracePt t="19782" x="12949238" y="6472238"/>
          <p14:tracePt t="19967" x="13057188" y="6451600"/>
          <p14:tracePt t="19985" x="13142913" y="6451600"/>
          <p14:tracePt t="20009" x="13206413" y="6451600"/>
          <p14:tracePt t="20260" x="13292138" y="6451600"/>
          <p14:tracePt t="20282" x="13657263" y="6515100"/>
          <p14:tracePt t="20283" x="14192250" y="6537325"/>
          <p14:tracePt t="20292" x="14728825" y="6537325"/>
          <p14:tracePt t="20308" x="15565438" y="6537325"/>
          <p14:tracePt t="20325" x="15671800" y="6537325"/>
          <p14:tracePt t="20342" x="15843250" y="6537325"/>
          <p14:tracePt t="20359" x="15971838" y="6537325"/>
          <p14:tracePt t="20376" x="16036925" y="6537325"/>
          <p14:tracePt t="20376" x="16100425" y="6537325"/>
          <p14:tracePt t="20392" x="16208375" y="6557963"/>
          <p14:tracePt t="20409" x="16294100" y="6557963"/>
          <p14:tracePt t="20425" x="16359188" y="6580188"/>
          <p14:tracePt t="20442" x="16402050" y="6580188"/>
          <p14:tracePt t="20460" x="16422688" y="6580188"/>
          <p14:tracePt t="20475" x="16465550" y="6580188"/>
          <p14:tracePt t="20493" x="16508413" y="6580188"/>
          <p14:tracePt t="20493" x="16530638" y="6580188"/>
          <p14:tracePt t="20509" x="16551275" y="6600825"/>
          <p14:tracePt t="20526" x="16594138" y="6600825"/>
          <p14:tracePt t="20542" x="16616363" y="6600825"/>
          <p14:tracePt t="20559" x="16637000" y="6600825"/>
          <p14:tracePt t="20575" x="16659225" y="6623050"/>
          <p14:tracePt t="20592" x="16679863" y="6643688"/>
          <p14:tracePt t="20609" x="16702088" y="6643688"/>
          <p14:tracePt t="20626" x="16722725" y="6643688"/>
          <p14:tracePt t="20642" x="16744950" y="6643688"/>
          <p14:tracePt t="20659" x="16808450" y="6643688"/>
          <p14:tracePt t="20676" x="16873538" y="6643688"/>
          <p14:tracePt t="20692" x="16894175" y="6643688"/>
          <p14:tracePt t="20709" x="16916400" y="6643688"/>
          <p14:tracePt t="20726" x="16959263" y="6623050"/>
          <p14:tracePt t="20743" x="16979900" y="6623050"/>
          <p14:tracePt t="20767" x="17002125" y="6623050"/>
          <p14:tracePt t="20791" x="17022763" y="6623050"/>
          <p14:tracePt t="20799" x="17044988" y="6623050"/>
          <p14:tracePt t="20815" x="17065625" y="6600825"/>
          <p14:tracePt t="20831" x="17087850" y="6600825"/>
          <p14:tracePt t="20847" x="17108488" y="6600825"/>
          <p14:tracePt t="20879" x="17130713" y="6600825"/>
          <p14:tracePt t="20993" x="17108488" y="6600825"/>
          <p14:tracePt t="21000" x="17087850" y="6600825"/>
          <p14:tracePt t="21014" x="17022763" y="6600825"/>
          <p14:tracePt t="21026" x="16787813" y="6600825"/>
          <p14:tracePt t="21043" x="16573500" y="6600825"/>
          <p14:tracePt t="21059" x="16379825" y="6623050"/>
          <p14:tracePt t="21076" x="16208375" y="6623050"/>
          <p14:tracePt t="21093" x="15971838" y="6623050"/>
          <p14:tracePt t="21109" x="15694025" y="6623050"/>
          <p14:tracePt t="21126" x="15328900" y="6580188"/>
          <p14:tracePt t="21143" x="15028863" y="6557963"/>
          <p14:tracePt t="21159" x="14857413" y="6557963"/>
          <p14:tracePt t="21177" x="14728825" y="6557963"/>
          <p14:tracePt t="21193" x="14665325" y="6557963"/>
          <p14:tracePt t="21209" x="14643100" y="6557963"/>
          <p14:tracePt t="21226" x="14600238" y="6557963"/>
          <p14:tracePt t="21244" x="14536738" y="6557963"/>
          <p14:tracePt t="21260" x="14471650" y="6557963"/>
          <p14:tracePt t="21276" x="14365288" y="6537325"/>
          <p14:tracePt t="21293" x="14257338" y="6537325"/>
          <p14:tracePt t="21310" x="14106525" y="6537325"/>
          <p14:tracePt t="21326" x="14020800" y="6537325"/>
          <p14:tracePt t="21343" x="13957300" y="6537325"/>
          <p14:tracePt t="21360" x="13892213" y="6537325"/>
          <p14:tracePt t="21377" x="13849350" y="6537325"/>
          <p14:tracePt t="21393" x="13828713" y="6515100"/>
          <p14:tracePt t="21410" x="13785850" y="6515100"/>
          <p14:tracePt t="21426" x="13720763" y="6515100"/>
          <p14:tracePt t="21443" x="13657263" y="6494463"/>
          <p14:tracePt t="21460" x="13571538" y="6494463"/>
          <p14:tracePt t="21477" x="13549313" y="6472238"/>
          <p14:tracePt t="21504" x="13528675" y="6472238"/>
          <p14:tracePt t="21537" x="13506450" y="6472238"/>
          <p14:tracePt t="21568" x="13485813" y="6472238"/>
          <p14:tracePt t="21600" x="13463588" y="6472238"/>
          <p14:tracePt t="21683" x="13485813" y="6472238"/>
          <p14:tracePt t="21689" x="13506450" y="6472238"/>
          <p14:tracePt t="21697" x="13549313" y="6472238"/>
          <p14:tracePt t="21710" x="13592175" y="6472238"/>
          <p14:tracePt t="21727" x="13700125" y="6472238"/>
          <p14:tracePt t="21743" x="13849350" y="6472238"/>
          <p14:tracePt t="21760" x="14085888" y="6472238"/>
          <p14:tracePt t="21777" x="14428788" y="6472238"/>
          <p14:tracePt t="21793" x="14708188" y="6494463"/>
          <p14:tracePt t="21810" x="15071725" y="6515100"/>
          <p14:tracePt t="21827" x="15265400" y="6537325"/>
          <p14:tracePt t="21844" x="15371763" y="6537325"/>
          <p14:tracePt t="21860" x="15436850" y="6537325"/>
          <p14:tracePt t="21877" x="15543213" y="6537325"/>
          <p14:tracePt t="21894" x="15628938" y="6537325"/>
          <p14:tracePt t="21911" x="15736888" y="6537325"/>
          <p14:tracePt t="21927" x="15843250" y="6537325"/>
          <p14:tracePt t="21943" x="15971838" y="6557963"/>
          <p14:tracePt t="21960" x="16057563" y="6557963"/>
          <p14:tracePt t="21977" x="16143288" y="6557963"/>
          <p14:tracePt t="21994" x="16165513" y="6557963"/>
          <p14:tracePt t="22011" x="16186150" y="6557963"/>
          <p14:tracePt t="22012" x="16208375" y="6557963"/>
          <p14:tracePt t="22027" x="16251238" y="6580188"/>
          <p14:tracePt t="22044" x="16273463" y="6580188"/>
          <p14:tracePt t="22060" x="16316325" y="6580188"/>
          <p14:tracePt t="22077" x="16359188" y="6580188"/>
          <p14:tracePt t="22095" x="16422688" y="6580188"/>
          <p14:tracePt t="22110" x="16465550" y="6580188"/>
          <p14:tracePt t="22127" x="16573500" y="6580188"/>
          <p14:tracePt t="22144" x="16637000" y="6580188"/>
          <p14:tracePt t="22161" x="16702088" y="6600825"/>
          <p14:tracePt t="22177" x="16722725" y="6600825"/>
          <p14:tracePt t="22196" x="16744950" y="6600825"/>
          <p14:tracePt t="22838" x="16616363" y="6643688"/>
          <p14:tracePt t="22846" x="16508413" y="6665913"/>
          <p14:tracePt t="22854" x="16379825" y="6686550"/>
          <p14:tracePt t="22862" x="16186150" y="6708775"/>
          <p14:tracePt t="22878" x="15586075" y="6729413"/>
          <p14:tracePt t="22894" x="14836775" y="6837363"/>
          <p14:tracePt t="22911" x="14106525" y="6965950"/>
          <p14:tracePt t="22928" x="13485813" y="7200900"/>
          <p14:tracePt t="22945" x="12928600" y="7500938"/>
          <p14:tracePt t="22961" x="12520613" y="7800975"/>
          <p14:tracePt t="22978" x="12006263" y="8208963"/>
          <p14:tracePt t="22995" x="11663363" y="8572500"/>
          <p14:tracePt t="23011" x="11363325" y="8980488"/>
          <p14:tracePt t="23028" x="11191875" y="9366250"/>
          <p14:tracePt t="23045" x="11063288" y="9686925"/>
          <p14:tracePt t="23061" x="10977563" y="9944100"/>
          <p14:tracePt t="23078" x="10891838" y="10137775"/>
          <p14:tracePt t="23079" x="10869613" y="10201275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 rot="5400000">
            <a:off x="1413855" y="2646947"/>
            <a:ext cx="5177820" cy="6518373"/>
          </a:xfrm>
          <a:custGeom>
            <a:avLst/>
            <a:gdLst/>
            <a:ahLst/>
            <a:cxnLst/>
            <a:rect l="l" t="t" r="r" b="b"/>
            <a:pathLst>
              <a:path w="5177820" h="6518373">
                <a:moveTo>
                  <a:pt x="0" y="0"/>
                </a:moveTo>
                <a:lnTo>
                  <a:pt x="5177820" y="0"/>
                </a:lnTo>
                <a:lnTo>
                  <a:pt x="5177820" y="6518372"/>
                </a:lnTo>
                <a:lnTo>
                  <a:pt x="0" y="6518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7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 rot="-5400000">
            <a:off x="4640006" y="4877247"/>
            <a:ext cx="532506" cy="144450"/>
            <a:chOff x="0" y="0"/>
            <a:chExt cx="710007" cy="192600"/>
          </a:xfrm>
        </p:grpSpPr>
        <p:grpSp>
          <p:nvGrpSpPr>
            <p:cNvPr id="9" name="Group 9"/>
            <p:cNvGrpSpPr/>
            <p:nvPr/>
          </p:nvGrpSpPr>
          <p:grpSpPr>
            <a:xfrm rot="5400000">
              <a:off x="207499" y="-30519"/>
              <a:ext cx="108370" cy="253638"/>
              <a:chOff x="0" y="0"/>
              <a:chExt cx="62966" cy="1473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-5400000">
              <a:off x="404277" y="-30519"/>
              <a:ext cx="108370" cy="253638"/>
              <a:chOff x="0" y="0"/>
              <a:chExt cx="62966" cy="14737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5400000">
              <a:off x="517407" y="0"/>
              <a:ext cx="192600" cy="192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5400000">
              <a:off x="0" y="0"/>
              <a:ext cx="192600" cy="19260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</p:grpSp>
      <p:grpSp>
        <p:nvGrpSpPr>
          <p:cNvPr id="21" name="Group 21"/>
          <p:cNvGrpSpPr/>
          <p:nvPr/>
        </p:nvGrpSpPr>
        <p:grpSpPr>
          <a:xfrm rot="-5400000">
            <a:off x="4640006" y="6787635"/>
            <a:ext cx="532506" cy="144450"/>
            <a:chOff x="0" y="0"/>
            <a:chExt cx="710007" cy="192600"/>
          </a:xfrm>
        </p:grpSpPr>
        <p:grpSp>
          <p:nvGrpSpPr>
            <p:cNvPr id="22" name="Group 22"/>
            <p:cNvGrpSpPr/>
            <p:nvPr/>
          </p:nvGrpSpPr>
          <p:grpSpPr>
            <a:xfrm rot="5400000">
              <a:off x="207499" y="-30519"/>
              <a:ext cx="108370" cy="253638"/>
              <a:chOff x="0" y="0"/>
              <a:chExt cx="62966" cy="14737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 rot="-5400000">
              <a:off x="404277" y="-30519"/>
              <a:ext cx="108370" cy="253638"/>
              <a:chOff x="0" y="0"/>
              <a:chExt cx="62966" cy="14737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 rot="5400000">
              <a:off x="517407" y="0"/>
              <a:ext cx="192600" cy="192600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 rot="5400000">
              <a:off x="0" y="0"/>
              <a:ext cx="192600" cy="192600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</p:grpSp>
      <p:sp>
        <p:nvSpPr>
          <p:cNvPr id="34" name="TextBox 34"/>
          <p:cNvSpPr txBox="1"/>
          <p:nvPr/>
        </p:nvSpPr>
        <p:spPr>
          <a:xfrm>
            <a:off x="8778003" y="2895594"/>
            <a:ext cx="6880686" cy="1899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31"/>
              </a:lnSpc>
            </a:pPr>
            <a:r>
              <a:rPr lang="en-US" sz="54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Axial and Lateral Resolution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650077" y="5613632"/>
            <a:ext cx="7136538" cy="165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36"/>
              </a:lnSpc>
            </a:pPr>
            <a:r>
              <a:rPr lang="en-US" sz="2899" b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Converging wires at various depths to test the spatial resolution of the system in the axial and lateral planes.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3058173" y="4877247"/>
            <a:ext cx="532506" cy="144450"/>
            <a:chOff x="0" y="0"/>
            <a:chExt cx="710007" cy="192600"/>
          </a:xfrm>
        </p:grpSpPr>
        <p:grpSp>
          <p:nvGrpSpPr>
            <p:cNvPr id="37" name="Group 37"/>
            <p:cNvGrpSpPr/>
            <p:nvPr/>
          </p:nvGrpSpPr>
          <p:grpSpPr>
            <a:xfrm rot="5400000">
              <a:off x="207499" y="-30519"/>
              <a:ext cx="108370" cy="253638"/>
              <a:chOff x="0" y="0"/>
              <a:chExt cx="62966" cy="14737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 rot="-5400000">
              <a:off x="404277" y="-30519"/>
              <a:ext cx="108370" cy="253638"/>
              <a:chOff x="0" y="0"/>
              <a:chExt cx="62966" cy="14737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 rot="5400000">
              <a:off x="517407" y="0"/>
              <a:ext cx="192600" cy="192600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 rot="5400000">
              <a:off x="0" y="0"/>
              <a:ext cx="192600" cy="192600"/>
              <a:chOff x="0" y="0"/>
              <a:chExt cx="812800" cy="8128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</p:grpSp>
      <p:grpSp>
        <p:nvGrpSpPr>
          <p:cNvPr id="49" name="Group 49"/>
          <p:cNvGrpSpPr/>
          <p:nvPr/>
        </p:nvGrpSpPr>
        <p:grpSpPr>
          <a:xfrm>
            <a:off x="3058173" y="6787635"/>
            <a:ext cx="532506" cy="144450"/>
            <a:chOff x="0" y="0"/>
            <a:chExt cx="710007" cy="192600"/>
          </a:xfrm>
        </p:grpSpPr>
        <p:grpSp>
          <p:nvGrpSpPr>
            <p:cNvPr id="50" name="Group 50"/>
            <p:cNvGrpSpPr/>
            <p:nvPr/>
          </p:nvGrpSpPr>
          <p:grpSpPr>
            <a:xfrm rot="5400000">
              <a:off x="207499" y="-30519"/>
              <a:ext cx="108370" cy="253638"/>
              <a:chOff x="0" y="0"/>
              <a:chExt cx="62966" cy="147370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 rot="-5400000">
              <a:off x="404277" y="-30519"/>
              <a:ext cx="108370" cy="253638"/>
              <a:chOff x="0" y="0"/>
              <a:chExt cx="62966" cy="14737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62966" cy="147370"/>
              </a:xfrm>
              <a:custGeom>
                <a:avLst/>
                <a:gdLst/>
                <a:ahLst/>
                <a:cxnLst/>
                <a:rect l="l" t="t" r="r" b="b"/>
                <a:pathLst>
                  <a:path w="62966" h="147370">
                    <a:moveTo>
                      <a:pt x="31483" y="0"/>
                    </a:moveTo>
                    <a:lnTo>
                      <a:pt x="62966" y="147370"/>
                    </a:lnTo>
                    <a:lnTo>
                      <a:pt x="0" y="147370"/>
                    </a:lnTo>
                    <a:lnTo>
                      <a:pt x="31483" y="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9838" y="20797"/>
                <a:ext cx="43289" cy="11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 rot="5400000">
              <a:off x="517407" y="0"/>
              <a:ext cx="192600" cy="192600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 rot="5400000">
              <a:off x="0" y="0"/>
              <a:ext cx="192600" cy="192600"/>
              <a:chOff x="0" y="0"/>
              <a:chExt cx="812800" cy="8128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</p:grpSp>
      <p:pic>
        <p:nvPicPr>
          <p:cNvPr id="72" name="Audio 71">
            <a:hlinkClick r:id="" action="ppaction://media"/>
            <a:extLst>
              <a:ext uri="{FF2B5EF4-FFF2-40B4-BE49-F238E27FC236}">
                <a16:creationId xmlns:a16="http://schemas.microsoft.com/office/drawing/2014/main" id="{C3811BB4-73CA-C113-CB56-8C985F9552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9"/>
    </mc:Choice>
    <mc:Fallback xmlns="">
      <p:transition spd="slow" advTm="20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8700" y="2726468"/>
            <a:ext cx="4277417" cy="3200369"/>
          </a:xfrm>
          <a:custGeom>
            <a:avLst/>
            <a:gdLst/>
            <a:ahLst/>
            <a:cxnLst/>
            <a:rect l="l" t="t" r="r" b="b"/>
            <a:pathLst>
              <a:path w="4277417" h="3200369">
                <a:moveTo>
                  <a:pt x="0" y="0"/>
                </a:moveTo>
                <a:lnTo>
                  <a:pt x="4277417" y="0"/>
                </a:lnTo>
                <a:lnTo>
                  <a:pt x="4277417" y="3200370"/>
                </a:lnTo>
                <a:lnTo>
                  <a:pt x="0" y="32003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028700" y="6057931"/>
            <a:ext cx="4277417" cy="3200369"/>
          </a:xfrm>
          <a:custGeom>
            <a:avLst/>
            <a:gdLst/>
            <a:ahLst/>
            <a:cxnLst/>
            <a:rect l="l" t="t" r="r" b="b"/>
            <a:pathLst>
              <a:path w="4277417" h="3200369">
                <a:moveTo>
                  <a:pt x="0" y="0"/>
                </a:moveTo>
                <a:lnTo>
                  <a:pt x="4277417" y="0"/>
                </a:lnTo>
                <a:lnTo>
                  <a:pt x="4277417" y="3200369"/>
                </a:lnTo>
                <a:lnTo>
                  <a:pt x="0" y="3200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211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5827829" y="3339026"/>
            <a:ext cx="3928940" cy="5437809"/>
          </a:xfrm>
          <a:custGeom>
            <a:avLst/>
            <a:gdLst/>
            <a:ahLst/>
            <a:cxnLst/>
            <a:rect l="l" t="t" r="r" b="b"/>
            <a:pathLst>
              <a:path w="3928940" h="5437809">
                <a:moveTo>
                  <a:pt x="0" y="0"/>
                </a:moveTo>
                <a:lnTo>
                  <a:pt x="3928940" y="0"/>
                </a:lnTo>
                <a:lnTo>
                  <a:pt x="3928940" y="5437809"/>
                </a:lnTo>
                <a:lnTo>
                  <a:pt x="0" y="54378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1555596" y="2931078"/>
            <a:ext cx="5520170" cy="110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31"/>
              </a:lnSpc>
            </a:pPr>
            <a:r>
              <a:rPr lang="en-US" sz="645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Measurement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96303" y="4860525"/>
            <a:ext cx="6238756" cy="3306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67"/>
              </a:lnSpc>
            </a:pPr>
            <a:r>
              <a:rPr lang="en-US" sz="2462" b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Measure the spatial resolution by imaging the wire-pairs and capturing an image at the point where they are just resolved from one another. </a:t>
            </a:r>
          </a:p>
          <a:p>
            <a:pPr algn="just">
              <a:lnSpc>
                <a:spcPts val="3767"/>
              </a:lnSpc>
            </a:pPr>
            <a:r>
              <a:rPr lang="en-US" sz="2462" b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Use digital calipers to measure the distance between the wires on this image to get the resolution value in mm.</a:t>
            </a:r>
          </a:p>
        </p:txBody>
      </p: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4551BBAF-FD48-7D09-E160-F994B2BEA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56"/>
    </mc:Choice>
    <mc:Fallback xmlns="">
      <p:transition spd="slow" advTm="46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22" x="13571538" y="10266363"/>
          <p14:tracePt t="1330" x="13614400" y="10266363"/>
          <p14:tracePt t="1339" x="13635038" y="10266363"/>
          <p14:tracePt t="1355" x="13657263" y="10244138"/>
          <p14:tracePt t="1372" x="13720763" y="10201275"/>
          <p14:tracePt t="1389" x="13742988" y="10201275"/>
          <p14:tracePt t="1405" x="13806488" y="10158413"/>
          <p14:tracePt t="1422" x="13914438" y="10137775"/>
          <p14:tracePt t="1439" x="14020800" y="10094913"/>
          <p14:tracePt t="1455" x="14192250" y="10072688"/>
          <p14:tracePt t="1472" x="14471650" y="10009188"/>
          <p14:tracePt t="1488" x="14771688" y="9944100"/>
          <p14:tracePt t="1505" x="15114588" y="9901238"/>
          <p14:tracePt t="1522" x="15393988" y="9880600"/>
          <p14:tracePt t="1538" x="15565438" y="9858375"/>
          <p14:tracePt t="1555" x="15671800" y="9858375"/>
          <p14:tracePt t="1572" x="15757525" y="9837738"/>
          <p14:tracePt t="1589" x="15800388" y="9837738"/>
          <p14:tracePt t="1605" x="15822613" y="9815513"/>
          <p14:tracePt t="3193" x="15586075" y="9837738"/>
          <p14:tracePt t="3201" x="15457488" y="9858375"/>
          <p14:tracePt t="3208" x="15351125" y="9901238"/>
          <p14:tracePt t="3223" x="15265400" y="9923463"/>
          <p14:tracePt t="3241" x="15071725" y="9966325"/>
          <p14:tracePt t="3242" x="15008225" y="9966325"/>
          <p14:tracePt t="3258" x="14922500" y="9986963"/>
          <p14:tracePt t="3274" x="14857413" y="10009188"/>
          <p14:tracePt t="3290" x="14728825" y="10029825"/>
          <p14:tracePt t="3307" x="14536738" y="10052050"/>
          <p14:tracePt t="3324" x="14236700" y="10072688"/>
          <p14:tracePt t="3340" x="13849350" y="10072688"/>
          <p14:tracePt t="3357" x="13314363" y="10072688"/>
          <p14:tracePt t="3374" x="12692063" y="10052050"/>
          <p14:tracePt t="3390" x="12155488" y="10009188"/>
          <p14:tracePt t="3407" x="11706225" y="10009188"/>
          <p14:tracePt t="3424" x="11320463" y="10009188"/>
          <p14:tracePt t="3440" x="11041063" y="10009188"/>
          <p14:tracePt t="3457" x="10912475" y="10009188"/>
          <p14:tracePt t="3474" x="10783888" y="10029825"/>
          <p14:tracePt t="3490" x="10634663" y="10072688"/>
          <p14:tracePt t="3507" x="10463213" y="10094913"/>
          <p14:tracePt t="3525" x="10140950" y="10180638"/>
          <p14:tracePt t="3541" x="9926638" y="10244138"/>
          <p14:tracePt t="3557" x="9775825" y="10266363"/>
          <p14:tracePt t="3726" x="10206038" y="10244138"/>
          <p14:tracePt t="3734" x="10398125" y="10223500"/>
          <p14:tracePt t="3742" x="10591800" y="10201275"/>
          <p14:tracePt t="3757" x="10826750" y="10180638"/>
          <p14:tracePt t="3775" x="11298238" y="10158413"/>
          <p14:tracePt t="3776" x="11491913" y="10115550"/>
          <p14:tracePt t="3791" x="11984038" y="10094913"/>
          <p14:tracePt t="3808" x="12434888" y="10072688"/>
          <p14:tracePt t="3824" x="12842875" y="10072688"/>
          <p14:tracePt t="3841" x="13185775" y="10072688"/>
          <p14:tracePt t="3857" x="13420725" y="10072688"/>
          <p14:tracePt t="3875" x="13571538" y="10072688"/>
          <p14:tracePt t="3891" x="13657263" y="10072688"/>
          <p14:tracePt t="3907" x="13763625" y="10029825"/>
          <p14:tracePt t="3924" x="13785850" y="10029825"/>
          <p14:tracePt t="3941" x="13828713" y="10009188"/>
          <p14:tracePt t="3958" x="13849350" y="9986963"/>
          <p14:tracePt t="4000" x="13871575" y="9986963"/>
          <p14:tracePt t="4105" x="13892213" y="9986963"/>
          <p14:tracePt t="4137" x="13914438" y="9986963"/>
          <p14:tracePt t="4178" x="13935075" y="9966325"/>
          <p14:tracePt t="4185" x="13957300" y="9966325"/>
          <p14:tracePt t="4194" x="13977938" y="9966325"/>
          <p14:tracePt t="4209" x="14000163" y="9944100"/>
          <p14:tracePt t="4240" x="14043025" y="9923463"/>
          <p14:tracePt t="4250" x="14192250" y="9837738"/>
          <p14:tracePt t="4258" x="14257338" y="9794875"/>
          <p14:tracePt t="4275" x="14451013" y="9666288"/>
          <p14:tracePt t="4291" x="14600238" y="9537700"/>
          <p14:tracePt t="4308" x="14751050" y="9386888"/>
          <p14:tracePt t="4325" x="14879638" y="9258300"/>
          <p14:tracePt t="4341" x="14943138" y="9172575"/>
          <p14:tracePt t="4358" x="14986000" y="9151938"/>
          <p14:tracePt t="4375" x="15008225" y="9129713"/>
          <p14:tracePt t="4391" x="15028863" y="9086850"/>
          <p14:tracePt t="4410" x="15051088" y="9086850"/>
          <p14:tracePt t="5287" x="15008225" y="9086850"/>
          <p14:tracePt t="5294" x="14965363" y="9086850"/>
          <p14:tracePt t="5310" x="14922500" y="9086850"/>
          <p14:tracePt t="5327" x="14900275" y="9086850"/>
          <p14:tracePt t="5439" x="14922500" y="9086850"/>
          <p14:tracePt t="5455" x="14922500" y="9066213"/>
          <p14:tracePt t="5471" x="14900275" y="9023350"/>
          <p14:tracePt t="5479" x="14793913" y="8958263"/>
          <p14:tracePt t="5487" x="14536738" y="8766175"/>
          <p14:tracePt t="5495" x="14192250" y="8529638"/>
          <p14:tracePt t="5509" x="13785850" y="8272463"/>
          <p14:tracePt t="5526" x="12628563" y="7543800"/>
          <p14:tracePt t="5543" x="11277600" y="6837363"/>
          <p14:tracePt t="5545" x="10591800" y="6451600"/>
          <p14:tracePt t="5560" x="9775825" y="6086475"/>
          <p14:tracePt t="5576" x="9432925" y="5980113"/>
          <p14:tracePt t="5592" x="9261475" y="5957888"/>
          <p14:tracePt t="5609" x="9112250" y="5957888"/>
          <p14:tracePt t="5626" x="8855075" y="5957888"/>
          <p14:tracePt t="5643" x="8404225" y="5937250"/>
          <p14:tracePt t="5659" x="7975600" y="5894388"/>
          <p14:tracePt t="5676" x="7610475" y="5872163"/>
          <p14:tracePt t="5693" x="7439025" y="5851525"/>
          <p14:tracePt t="5709" x="7289800" y="5829300"/>
          <p14:tracePt t="5726" x="7010400" y="5743575"/>
          <p14:tracePt t="5743" x="6561138" y="5572125"/>
          <p14:tracePt t="5744" x="6303963" y="5508625"/>
          <p14:tracePt t="5759" x="6088063" y="5400675"/>
          <p14:tracePt t="5777" x="5724525" y="5294313"/>
          <p14:tracePt t="5779" x="5616575" y="5272088"/>
          <p14:tracePt t="5793" x="5510213" y="5251450"/>
          <p14:tracePt t="5810" x="5467350" y="5251450"/>
          <p14:tracePt t="5810" x="5424488" y="5229225"/>
          <p14:tracePt t="5826" x="5402263" y="5229225"/>
          <p14:tracePt t="5843" x="5359400" y="5229225"/>
          <p14:tracePt t="5859" x="5253038" y="5208588"/>
          <p14:tracePt t="5876" x="5038725" y="5165725"/>
          <p14:tracePt t="5893" x="4845050" y="5080000"/>
          <p14:tracePt t="5910" x="4738688" y="5057775"/>
          <p14:tracePt t="5926" x="4652963" y="4972050"/>
          <p14:tracePt t="5943" x="4524375" y="4822825"/>
          <p14:tracePt t="5959" x="4330700" y="4651375"/>
          <p14:tracePt t="5976" x="4138613" y="4522788"/>
          <p14:tracePt t="5993" x="4073525" y="4437063"/>
          <p14:tracePt t="6010" x="4030663" y="4351338"/>
          <p14:tracePt t="6027" x="4030663" y="4308475"/>
          <p14:tracePt t="6043" x="4008438" y="4222750"/>
          <p14:tracePt t="6060" x="3965575" y="4179888"/>
          <p14:tracePt t="6076" x="3922713" y="4114800"/>
          <p14:tracePt t="6093" x="3922713" y="4051300"/>
          <p14:tracePt t="6110" x="3922713" y="4008438"/>
          <p14:tracePt t="6126" x="3902075" y="3965575"/>
          <p14:tracePt t="6143" x="3859213" y="3900488"/>
          <p14:tracePt t="6160" x="3794125" y="3836988"/>
          <p14:tracePt t="6176" x="3751263" y="3751263"/>
          <p14:tracePt t="6193" x="3708400" y="3708400"/>
          <p14:tracePt t="6211" x="3687763" y="3686175"/>
          <p14:tracePt t="6226" x="3665538" y="3643313"/>
          <p14:tracePt t="6243" x="3644900" y="3622675"/>
          <p14:tracePt t="6276" x="3622675" y="3622675"/>
          <p14:tracePt t="6389" x="3644900" y="3643313"/>
          <p14:tracePt t="6396" x="3708400" y="3708400"/>
          <p14:tracePt t="6404" x="3859213" y="3814763"/>
          <p14:tracePt t="6412" x="4030663" y="3922713"/>
          <p14:tracePt t="6427" x="4202113" y="4051300"/>
          <p14:tracePt t="6443" x="4502150" y="4265613"/>
          <p14:tracePt t="6460" x="4716463" y="4479925"/>
          <p14:tracePt t="6477" x="4867275" y="4714875"/>
          <p14:tracePt t="6478" x="4995863" y="4843463"/>
          <p14:tracePt t="6493" x="5102225" y="4994275"/>
          <p14:tracePt t="6494" x="5187950" y="5122863"/>
          <p14:tracePt t="6510" x="5402263" y="5357813"/>
          <p14:tracePt t="6527" x="5510213" y="5551488"/>
          <p14:tracePt t="6543" x="5595938" y="5680075"/>
          <p14:tracePt t="6561" x="5638800" y="5829300"/>
          <p14:tracePt t="6577" x="5810250" y="6022975"/>
          <p14:tracePt t="6594" x="6024563" y="6280150"/>
          <p14:tracePt t="6610" x="6196013" y="6451600"/>
          <p14:tracePt t="6627" x="6261100" y="6537325"/>
          <p14:tracePt t="6644" x="6303963" y="6623050"/>
          <p14:tracePt t="6661" x="6324600" y="6708775"/>
          <p14:tracePt t="6677" x="6346825" y="6729413"/>
          <p14:tracePt t="6694" x="6389688" y="6794500"/>
          <p14:tracePt t="6710" x="6389688" y="6815138"/>
          <p14:tracePt t="6711" x="6410325" y="6858000"/>
          <p14:tracePt t="6734" x="6410325" y="6880225"/>
          <p14:tracePt t="6744" x="6432550" y="6923088"/>
          <p14:tracePt t="6760" x="6496050" y="7029450"/>
          <p14:tracePt t="6777" x="6646863" y="7243763"/>
          <p14:tracePt t="6794" x="6838950" y="7415213"/>
          <p14:tracePt t="6811" x="6904038" y="7480300"/>
          <p14:tracePt t="6847" x="6904038" y="7437438"/>
          <p14:tracePt t="6855" x="6881813" y="7351713"/>
          <p14:tracePt t="6863" x="6838950" y="7286625"/>
          <p14:tracePt t="6877" x="6753225" y="7158038"/>
          <p14:tracePt t="6894" x="6561138" y="6858000"/>
          <p14:tracePt t="6911" x="6389688" y="6686550"/>
          <p14:tracePt t="6912" x="6303963" y="6580188"/>
          <p14:tracePt t="6927" x="6238875" y="6472238"/>
          <p14:tracePt t="6928" x="6175375" y="6408738"/>
          <p14:tracePt t="6944" x="6153150" y="6386513"/>
          <p14:tracePt t="6945" x="6153150" y="6365875"/>
          <p14:tracePt t="7000" x="6132513" y="6365875"/>
          <p14:tracePt t="7008" x="6132513" y="6429375"/>
          <p14:tracePt t="7016" x="6132513" y="6472238"/>
          <p14:tracePt t="7027" x="6132513" y="6537325"/>
          <p14:tracePt t="7044" x="6218238" y="6665913"/>
          <p14:tracePt t="7061" x="6367463" y="6794500"/>
          <p14:tracePt t="7077" x="6538913" y="6858000"/>
          <p14:tracePt t="7095" x="6646863" y="6880225"/>
          <p14:tracePt t="7111" x="6689725" y="6880225"/>
          <p14:tracePt t="7127" x="6732588" y="6880225"/>
          <p14:tracePt t="7177" x="6732588" y="6858000"/>
          <p14:tracePt t="7194" x="6689725" y="6858000"/>
          <p14:tracePt t="7201" x="6646863" y="6858000"/>
          <p14:tracePt t="7211" x="6561138" y="6858000"/>
          <p14:tracePt t="7228" x="6453188" y="6858000"/>
          <p14:tracePt t="7244" x="6432550" y="6858000"/>
          <p14:tracePt t="7298" x="6496050" y="6858000"/>
          <p14:tracePt t="7306" x="6538913" y="6837363"/>
          <p14:tracePt t="7314" x="6604000" y="6837363"/>
          <p14:tracePt t="7328" x="6624638" y="6837363"/>
          <p14:tracePt t="7345" x="6689725" y="6815138"/>
          <p14:tracePt t="7403" x="6667500" y="6815138"/>
          <p14:tracePt t="7410" x="6624638" y="6815138"/>
          <p14:tracePt t="7419" x="6581775" y="6815138"/>
          <p14:tracePt t="7435" x="6561138" y="6815138"/>
          <p14:tracePt t="7484" x="6561138" y="6794500"/>
          <p14:tracePt t="7499" x="6604000" y="6794500"/>
          <p14:tracePt t="7507" x="6624638" y="6772275"/>
          <p14:tracePt t="7523" x="6646863" y="6772275"/>
          <p14:tracePt t="7597" x="6624638" y="6772275"/>
          <p14:tracePt t="7604" x="6604000" y="6772275"/>
          <p14:tracePt t="7629" x="6581775" y="6772275"/>
          <p14:tracePt t="7645" x="6561138" y="6772275"/>
          <p14:tracePt t="7652" x="6561138" y="6794500"/>
          <p14:tracePt t="7661" x="6561138" y="6815138"/>
          <p14:tracePt t="7678" x="6561138" y="6858000"/>
          <p14:tracePt t="7695" x="6561138" y="6900863"/>
          <p14:tracePt t="7814" x="6561138" y="6858000"/>
          <p14:tracePt t="7822" x="6581775" y="6837363"/>
          <p14:tracePt t="7829" x="6604000" y="6794500"/>
          <p14:tracePt t="7845" x="6646863" y="6772275"/>
          <p14:tracePt t="7862" x="6753225" y="6708775"/>
          <p14:tracePt t="7909" x="6732588" y="6708775"/>
          <p14:tracePt t="7917" x="6710363" y="6708775"/>
          <p14:tracePt t="7928" x="6646863" y="6708775"/>
          <p14:tracePt t="7945" x="6538913" y="6729413"/>
          <p14:tracePt t="7962" x="6496050" y="6729413"/>
          <p14:tracePt t="7978" x="6453188" y="6729413"/>
          <p14:tracePt t="7995" x="6432550" y="6729413"/>
          <p14:tracePt t="8012" x="6410325" y="6729413"/>
          <p14:tracePt t="8028" x="6367463" y="6665913"/>
          <p14:tracePt t="8045" x="6218238" y="6429375"/>
          <p14:tracePt t="8062" x="5681663" y="5829300"/>
          <p14:tracePt t="8078" x="5381625" y="5486400"/>
          <p14:tracePt t="8095" x="4267200" y="4543425"/>
          <p14:tracePt t="8112" x="3773488" y="4222750"/>
          <p14:tracePt t="8128" x="3602038" y="4071938"/>
          <p14:tracePt t="8145" x="3602038" y="4029075"/>
          <p14:tracePt t="8208" x="3602038" y="4008438"/>
          <p14:tracePt t="8215" x="3602038" y="3986213"/>
          <p14:tracePt t="8223" x="3602038" y="3965575"/>
          <p14:tracePt t="8239" x="3602038" y="3943350"/>
          <p14:tracePt t="8247" x="3559175" y="3922713"/>
          <p14:tracePt t="8262" x="3536950" y="3879850"/>
          <p14:tracePt t="8279" x="3365500" y="3794125"/>
          <p14:tracePt t="8295" x="3322638" y="3771900"/>
          <p14:tracePt t="8313" x="3216275" y="3686175"/>
          <p14:tracePt t="8329" x="3173413" y="3643313"/>
          <p14:tracePt t="8330" x="3151188" y="3600450"/>
          <p14:tracePt t="8346" x="3151188" y="3579813"/>
          <p14:tracePt t="8362" x="3151188" y="3536950"/>
          <p14:tracePt t="8384" x="3151188" y="3514725"/>
          <p14:tracePt t="8395" x="3173413" y="3514725"/>
          <p14:tracePt t="8412" x="3194050" y="3514725"/>
          <p14:tracePt t="8429" x="3216275" y="3514725"/>
          <p14:tracePt t="8445" x="3259138" y="3514725"/>
          <p14:tracePt t="8462" x="3302000" y="3514725"/>
          <p14:tracePt t="8479" x="3344863" y="3557588"/>
          <p14:tracePt t="8495" x="3387725" y="3557588"/>
          <p14:tracePt t="8512" x="3408363" y="3579813"/>
          <p14:tracePt t="8569" x="3408363" y="3600450"/>
          <p14:tracePt t="8577" x="3408363" y="3622675"/>
          <p14:tracePt t="8594" x="3430588" y="3643313"/>
          <p14:tracePt t="8610" x="3430588" y="3665538"/>
          <p14:tracePt t="8618" x="3451225" y="3665538"/>
          <p14:tracePt t="8629" x="3451225" y="3686175"/>
          <p14:tracePt t="8646" x="3473450" y="3729038"/>
          <p14:tracePt t="8662" x="3516313" y="3771900"/>
          <p14:tracePt t="8679" x="3536950" y="3794125"/>
          <p14:tracePt t="8696" x="3602038" y="3857625"/>
          <p14:tracePt t="8713" x="3644900" y="3922713"/>
          <p14:tracePt t="8729" x="3708400" y="4008438"/>
          <p14:tracePt t="8746" x="3794125" y="4137025"/>
          <p14:tracePt t="8762" x="3836988" y="4179888"/>
          <p14:tracePt t="8779" x="3879850" y="4243388"/>
          <p14:tracePt t="8780" x="3902075" y="4265613"/>
          <p14:tracePt t="8796" x="3965575" y="4308475"/>
          <p14:tracePt t="8813" x="3987800" y="4351338"/>
          <p14:tracePt t="8829" x="4030663" y="4371975"/>
          <p14:tracePt t="8846" x="4051300" y="4371975"/>
          <p14:tracePt t="8862" x="4073525" y="4371975"/>
          <p14:tracePt t="8879" x="4095750" y="4394200"/>
          <p14:tracePt t="8896" x="4181475" y="4437063"/>
          <p14:tracePt t="8913" x="4244975" y="4522788"/>
          <p14:tracePt t="8929" x="4373563" y="4586288"/>
          <p14:tracePt t="8946" x="4438650" y="4608513"/>
          <p14:tracePt t="8963" x="4459288" y="4629150"/>
          <p14:tracePt t="8980" x="4481513" y="4629150"/>
          <p14:tracePt t="14725" x="4481513" y="4608513"/>
          <p14:tracePt t="15943" x="4438650" y="4608513"/>
          <p14:tracePt t="15951" x="4395788" y="4608513"/>
          <p14:tracePt t="15959" x="4373563" y="4608513"/>
          <p14:tracePt t="15969" x="4330700" y="4608513"/>
          <p14:tracePt t="15986" x="4244975" y="4608513"/>
          <p14:tracePt t="16003" x="4159250" y="4608513"/>
          <p14:tracePt t="16020" x="4073525" y="4608513"/>
          <p14:tracePt t="16036" x="3965575" y="4651375"/>
          <p14:tracePt t="16053" x="3836988" y="4672013"/>
          <p14:tracePt t="16070" x="3730625" y="4694238"/>
          <p14:tracePt t="16087" x="3687763" y="4694238"/>
          <p14:tracePt t="16103" x="3644900" y="4694238"/>
          <p14:tracePt t="16394" x="3622675" y="4694238"/>
          <p14:tracePt t="16409" x="3579813" y="4694238"/>
          <p14:tracePt t="16417" x="3536950" y="4694238"/>
          <p14:tracePt t="16425" x="3516313" y="4694238"/>
          <p14:tracePt t="16436" x="3473450" y="4672013"/>
          <p14:tracePt t="16454" x="3387725" y="4651375"/>
          <p14:tracePt t="16470" x="3322638" y="4629150"/>
          <p14:tracePt t="16487" x="3194050" y="4608513"/>
          <p14:tracePt t="16504" x="3108325" y="4586288"/>
          <p14:tracePt t="16520" x="3001963" y="4586288"/>
          <p14:tracePt t="16537" x="2916238" y="4586288"/>
          <p14:tracePt t="16554" x="2808288" y="4586288"/>
          <p14:tracePt t="16570" x="2636838" y="4500563"/>
          <p14:tracePt t="16587" x="2422525" y="4394200"/>
          <p14:tracePt t="16604" x="2251075" y="4308475"/>
          <p14:tracePt t="16620" x="2165350" y="4222750"/>
          <p14:tracePt t="16637" x="2058988" y="4137025"/>
          <p14:tracePt t="16654" x="2014538" y="4094163"/>
          <p14:tracePt t="16671" x="1971675" y="4051300"/>
          <p14:tracePt t="16687" x="1928813" y="4008438"/>
          <p14:tracePt t="16703" x="1865313" y="3943350"/>
          <p14:tracePt t="16720" x="1822450" y="3879850"/>
          <p14:tracePt t="16737" x="1779588" y="3836988"/>
          <p14:tracePt t="16754" x="1757363" y="3814763"/>
          <p14:tracePt t="16770" x="1736725" y="3814763"/>
          <p14:tracePt t="16788" x="1736725" y="3794125"/>
          <p14:tracePt t="16804" x="1736725" y="3751263"/>
          <p14:tracePt t="16820" x="1736725" y="3729038"/>
          <p14:tracePt t="16837" x="1736725" y="3708400"/>
          <p14:tracePt t="16869" x="1757363" y="3708400"/>
          <p14:tracePt t="16884" x="1779588" y="3708400"/>
          <p14:tracePt t="16892" x="1822450" y="3686175"/>
          <p14:tracePt t="16908" x="1865313" y="3686175"/>
          <p14:tracePt t="16921" x="1865313" y="3708400"/>
          <p14:tracePt t="16938" x="1908175" y="3751263"/>
          <p14:tracePt t="16954" x="1928813" y="3836988"/>
          <p14:tracePt t="16970" x="1951038" y="3900488"/>
          <p14:tracePt t="16987" x="1971675" y="3943350"/>
          <p14:tracePt t="17005" x="1971675" y="3965575"/>
          <p14:tracePt t="17021" x="1993900" y="3965575"/>
          <p14:tracePt t="17070" x="2014538" y="3965575"/>
          <p14:tracePt t="17093" x="2036763" y="3965575"/>
          <p14:tracePt t="17117" x="2036763" y="3943350"/>
          <p14:tracePt t="17125" x="2036763" y="3922713"/>
          <p14:tracePt t="17134" x="2058988" y="3922713"/>
          <p14:tracePt t="17142" x="2058988" y="3900488"/>
          <p14:tracePt t="17158" x="2079625" y="3879850"/>
          <p14:tracePt t="17170" x="2101850" y="3879850"/>
          <p14:tracePt t="17188" x="2144713" y="3836988"/>
          <p14:tracePt t="17204" x="2187575" y="3814763"/>
          <p14:tracePt t="17221" x="2230438" y="3794125"/>
          <p14:tracePt t="17239" x="2251075" y="3771900"/>
          <p14:tracePt t="17270" x="2251075" y="3751263"/>
          <p14:tracePt t="17335" x="2251075" y="3729038"/>
          <p14:tracePt t="17375" x="2273300" y="3708400"/>
          <p14:tracePt t="17391" x="2293938" y="3686175"/>
          <p14:tracePt t="17399" x="2316163" y="3686175"/>
          <p14:tracePt t="17407" x="2336800" y="3686175"/>
          <p14:tracePt t="17421" x="2359025" y="3665538"/>
          <p14:tracePt t="17438" x="2379663" y="3665538"/>
          <p14:tracePt t="17577" x="2379663" y="3643313"/>
          <p14:tracePt t="17593" x="2379663" y="3622675"/>
          <p14:tracePt t="17600" x="2401888" y="3622675"/>
          <p14:tracePt t="17690" x="2379663" y="3622675"/>
          <p14:tracePt t="17730" x="2359025" y="3622675"/>
          <p14:tracePt t="17748" x="2359025" y="3643313"/>
          <p14:tracePt t="17761" x="2359025" y="3665538"/>
          <p14:tracePt t="17769" x="2359025" y="3686175"/>
          <p14:tracePt t="17777" x="2359025" y="3708400"/>
          <p14:tracePt t="17794" x="2359025" y="3751263"/>
          <p14:tracePt t="17804" x="2379663" y="3751263"/>
          <p14:tracePt t="17821" x="2379663" y="3771900"/>
          <p14:tracePt t="17838" x="2379663" y="3794125"/>
          <p14:tracePt t="17855" x="2401888" y="3814763"/>
          <p14:tracePt t="17871" x="2401888" y="3836988"/>
          <p14:tracePt t="17888" x="2422525" y="3857625"/>
          <p14:tracePt t="17905" x="2444750" y="3857625"/>
          <p14:tracePt t="17922" x="2465388" y="3879850"/>
          <p14:tracePt t="17939" x="2508250" y="3879850"/>
          <p14:tracePt t="17940" x="2508250" y="3900488"/>
          <p14:tracePt t="17955" x="2573338" y="3922713"/>
          <p14:tracePt t="17971" x="2593975" y="3922713"/>
          <p14:tracePt t="17988" x="2593975" y="3943350"/>
          <p14:tracePt t="18076" x="2573338" y="3943350"/>
          <p14:tracePt t="18083" x="2530475" y="3943350"/>
          <p14:tracePt t="18091" x="2508250" y="3943350"/>
          <p14:tracePt t="18106" x="2487613" y="3922713"/>
          <p14:tracePt t="18122" x="2444750" y="3857625"/>
          <p14:tracePt t="18139" x="2422525" y="3836988"/>
          <p14:tracePt t="18156" x="2422525" y="3814763"/>
          <p14:tracePt t="18172" x="2422525" y="3794125"/>
          <p14:tracePt t="18189" x="2422525" y="3771900"/>
          <p14:tracePt t="18205" x="2422525" y="3751263"/>
          <p14:tracePt t="18228" x="2422525" y="3729038"/>
          <p14:tracePt t="18239" x="2465388" y="3708400"/>
          <p14:tracePt t="18358" x="2444750" y="3729038"/>
          <p14:tracePt t="18365" x="2444750" y="3751263"/>
          <p14:tracePt t="18373" x="2422525" y="3771900"/>
          <p14:tracePt t="18389" x="2422525" y="3794125"/>
          <p14:tracePt t="18430" x="2422525" y="3814763"/>
          <p14:tracePt t="19148" x="2422525" y="3836988"/>
          <p14:tracePt t="20080" x="2401888" y="3836988"/>
          <p14:tracePt t="20315" x="2379663" y="3836988"/>
          <p14:tracePt t="20331" x="2359025" y="3836988"/>
          <p14:tracePt t="20357" x="2336800" y="3836988"/>
          <p14:tracePt t="20405" x="2316163" y="3836988"/>
          <p14:tracePt t="20591" x="2316163" y="3814763"/>
          <p14:tracePt t="20640" x="2316163" y="3794125"/>
          <p14:tracePt t="20655" x="2316163" y="3771900"/>
          <p14:tracePt t="20786" x="2316163" y="3751263"/>
          <p14:tracePt t="20914" x="2316163" y="3729038"/>
          <p14:tracePt t="20929" x="2316163" y="3708400"/>
          <p14:tracePt t="20937" x="2316163" y="3686175"/>
          <p14:tracePt t="20945" x="2316163" y="3665538"/>
          <p14:tracePt t="20958" x="2336800" y="3665538"/>
          <p14:tracePt t="20975" x="2336800" y="3643313"/>
          <p14:tracePt t="21518" x="2336800" y="3665538"/>
          <p14:tracePt t="21534" x="2359025" y="3665538"/>
          <p14:tracePt t="21543" x="2359025" y="3686175"/>
          <p14:tracePt t="21558" x="2359025" y="3708400"/>
          <p14:tracePt t="21663" x="2379663" y="3708400"/>
          <p14:tracePt t="21671" x="2379663" y="3686175"/>
          <p14:tracePt t="21688" x="2379663" y="3665538"/>
          <p14:tracePt t="21695" x="2379663" y="3643313"/>
          <p14:tracePt t="21711" x="2379663" y="3622675"/>
          <p14:tracePt t="21825" x="2379663" y="3643313"/>
          <p14:tracePt t="21832" x="2379663" y="3686175"/>
          <p14:tracePt t="21923" x="2401888" y="3686175"/>
          <p14:tracePt t="21929" x="2422525" y="3686175"/>
          <p14:tracePt t="21954" x="2444750" y="3686175"/>
          <p14:tracePt t="22035" x="2422525" y="3686175"/>
          <p14:tracePt t="22051" x="2401888" y="3686175"/>
          <p14:tracePt t="22141" x="2422525" y="3665538"/>
          <p14:tracePt t="22883" x="2401888" y="3665538"/>
          <p14:tracePt t="26970" x="2379663" y="3665538"/>
          <p14:tracePt t="32513" x="2359025" y="3686175"/>
          <p14:tracePt t="32521" x="2336800" y="3708400"/>
          <p14:tracePt t="32545" x="2336800" y="3751263"/>
          <p14:tracePt t="32553" x="2316163" y="3751263"/>
          <p14:tracePt t="32562" x="2316163" y="3771900"/>
          <p14:tracePt t="32578" x="2316163" y="3794125"/>
          <p14:tracePt t="32587" x="2293938" y="3814763"/>
          <p14:tracePt t="32603" x="2293938" y="3857625"/>
          <p14:tracePt t="32619" x="2293938" y="3943350"/>
          <p14:tracePt t="32636" x="2336800" y="4071938"/>
          <p14:tracePt t="32653" x="2444750" y="4200525"/>
          <p14:tracePt t="32670" x="2659063" y="4437063"/>
          <p14:tracePt t="32686" x="3044825" y="4800600"/>
          <p14:tracePt t="32703" x="3408363" y="5143500"/>
          <p14:tracePt t="32720" x="3730625" y="5443538"/>
          <p14:tracePt t="32736" x="3987800" y="5680075"/>
          <p14:tracePt t="32753" x="4159250" y="5765800"/>
          <p14:tracePt t="32770" x="4287838" y="5786438"/>
          <p14:tracePt t="32787" x="4310063" y="5786438"/>
          <p14:tracePt t="32804" x="4373563" y="5786438"/>
          <p14:tracePt t="32820" x="4438650" y="5786438"/>
          <p14:tracePt t="32836" x="4481513" y="5765800"/>
          <p14:tracePt t="32853" x="4524375" y="5722938"/>
          <p14:tracePt t="32870" x="4567238" y="5700713"/>
          <p14:tracePt t="32886" x="4610100" y="5657850"/>
          <p14:tracePt t="32903" x="4652963" y="5594350"/>
          <p14:tracePt t="32920" x="4695825" y="5572125"/>
          <p14:tracePt t="32937" x="4759325" y="5551488"/>
          <p14:tracePt t="32954" x="4845050" y="5529263"/>
          <p14:tracePt t="32970" x="4910138" y="5486400"/>
          <p14:tracePt t="32987" x="4953000" y="5443538"/>
          <p14:tracePt t="33003" x="5016500" y="5400675"/>
          <p14:tracePt t="33004" x="5059363" y="5380038"/>
          <p14:tracePt t="33020" x="5102225" y="5337175"/>
          <p14:tracePt t="33037" x="5124450" y="5294313"/>
          <p14:tracePt t="33053" x="5167313" y="5272088"/>
          <p14:tracePt t="33070" x="5210175" y="5251450"/>
          <p14:tracePt t="33087" x="5230813" y="5208588"/>
          <p14:tracePt t="33103" x="5273675" y="5186363"/>
          <p14:tracePt t="33120" x="5295900" y="5186363"/>
          <p14:tracePt t="33137" x="5295900" y="5165725"/>
          <p14:tracePt t="33153" x="5316538" y="5165725"/>
          <p14:tracePt t="33480" x="5338763" y="5165725"/>
          <p14:tracePt t="33488" x="5338763" y="5186363"/>
          <p14:tracePt t="33495" x="5338763" y="5208588"/>
          <p14:tracePt t="33505" x="5338763" y="5229225"/>
          <p14:tracePt t="33521" x="5338763" y="5272088"/>
          <p14:tracePt t="33537" x="5359400" y="5272088"/>
          <p14:tracePt t="33554" x="5359400" y="5294313"/>
          <p14:tracePt t="33609" x="5359400" y="5314950"/>
          <p14:tracePt t="33632" x="5359400" y="5337175"/>
          <p14:tracePt t="33650" x="5359400" y="5380038"/>
          <p14:tracePt t="33665" x="5359400" y="5422900"/>
          <p14:tracePt t="33672" x="5359400" y="5443538"/>
          <p14:tracePt t="33680" x="5359400" y="5486400"/>
          <p14:tracePt t="33688" x="5359400" y="5508625"/>
          <p14:tracePt t="33704" x="5359400" y="5551488"/>
          <p14:tracePt t="33705" x="5338763" y="5572125"/>
          <p14:tracePt t="33720" x="5338763" y="5680075"/>
          <p14:tracePt t="33737" x="5338763" y="5765800"/>
          <p14:tracePt t="33754" x="5338763" y="5872163"/>
          <p14:tracePt t="33771" x="5338763" y="5957888"/>
          <p14:tracePt t="33788" x="5381625" y="6065838"/>
          <p14:tracePt t="33804" x="5445125" y="6172200"/>
          <p14:tracePt t="33821" x="5510213" y="6280150"/>
          <p14:tracePt t="33838" x="5573713" y="6365875"/>
          <p14:tracePt t="33854" x="5638800" y="6515100"/>
          <p14:tracePt t="33871" x="5724525" y="6643688"/>
          <p14:tracePt t="33888" x="5788025" y="6751638"/>
          <p14:tracePt t="33904" x="5895975" y="6837363"/>
          <p14:tracePt t="33921" x="5959475" y="6900863"/>
          <p14:tracePt t="33938" x="6024563" y="6943725"/>
          <p14:tracePt t="33955" x="6067425" y="6943725"/>
          <p14:tracePt t="33971" x="6088063" y="6965950"/>
          <p14:tracePt t="33988" x="6110288" y="6965950"/>
          <p14:tracePt t="34026" x="6132513" y="6965950"/>
          <p14:tracePt t="34050" x="6153150" y="6965950"/>
          <p14:tracePt t="34066" x="6175375" y="6965950"/>
          <p14:tracePt t="34082" x="6196013" y="6965950"/>
          <p14:tracePt t="34106" x="6218238" y="6965950"/>
          <p14:tracePt t="34172" x="6238875" y="6986588"/>
          <p14:tracePt t="34204" x="6238875" y="7008813"/>
          <p14:tracePt t="34220" x="6238875" y="7029450"/>
          <p14:tracePt t="34235" x="6261100" y="7051675"/>
          <p14:tracePt t="34251" x="6261100" y="7072313"/>
          <p14:tracePt t="34349" x="6281738" y="7051675"/>
          <p14:tracePt t="34357" x="6324600" y="7029450"/>
          <p14:tracePt t="34364" x="6324600" y="6986588"/>
          <p14:tracePt t="34375" x="6389688" y="6943725"/>
          <p14:tracePt t="34389" x="6410325" y="6900863"/>
          <p14:tracePt t="34405" x="6453188" y="6858000"/>
          <p14:tracePt t="34421" x="6475413" y="6858000"/>
          <p14:tracePt t="34422" x="6475413" y="6837363"/>
          <p14:tracePt t="34438" x="6496050" y="6837363"/>
          <p14:tracePt t="34455" x="6518275" y="6837363"/>
          <p14:tracePt t="34471" x="6538913" y="6815138"/>
          <p14:tracePt t="34488" x="6561138" y="6815138"/>
          <p14:tracePt t="34505" x="6624638" y="6815138"/>
          <p14:tracePt t="34521" x="6689725" y="6815138"/>
          <p14:tracePt t="34538" x="6753225" y="6794500"/>
          <p14:tracePt t="34554" x="6838950" y="6751638"/>
          <p14:tracePt t="34571" x="6881813" y="6729413"/>
          <p14:tracePt t="34588" x="6924675" y="6708775"/>
          <p14:tracePt t="34605" x="6946900" y="6708775"/>
          <p14:tracePt t="34622" x="7010400" y="6665913"/>
          <p14:tracePt t="34638" x="7032625" y="6665913"/>
          <p14:tracePt t="34686" x="7032625" y="6686550"/>
          <p14:tracePt t="34694" x="7010400" y="6686550"/>
          <p14:tracePt t="34705" x="6989763" y="6729413"/>
          <p14:tracePt t="34722" x="6904038" y="6794500"/>
          <p14:tracePt t="34739" x="6838950" y="6858000"/>
          <p14:tracePt t="34755" x="6818313" y="6923088"/>
          <p14:tracePt t="34772" x="6818313" y="6943725"/>
          <p14:tracePt t="34789" x="6818313" y="6986588"/>
          <p14:tracePt t="34805" x="6838950" y="7008813"/>
          <p14:tracePt t="34822" x="6861175" y="7029450"/>
          <p14:tracePt t="34838" x="6924675" y="7029450"/>
          <p14:tracePt t="34856" x="6967538" y="7029450"/>
          <p14:tracePt t="34872" x="6989763" y="7008813"/>
          <p14:tracePt t="34888" x="7010400" y="6965950"/>
          <p14:tracePt t="34905" x="7010400" y="6900863"/>
          <p14:tracePt t="34922" x="6989763" y="6837363"/>
          <p14:tracePt t="34939" x="6989763" y="6794500"/>
          <p14:tracePt t="34984" x="6967538" y="6794500"/>
          <p14:tracePt t="34992" x="6946900" y="6815138"/>
          <p14:tracePt t="35000" x="6924675" y="6880225"/>
          <p14:tracePt t="35008" x="6924675" y="6923088"/>
          <p14:tracePt t="35022" x="6904038" y="6965950"/>
          <p14:tracePt t="35039" x="6881813" y="7051675"/>
          <p14:tracePt t="35040" x="6881813" y="7072313"/>
          <p14:tracePt t="35120" x="6881813" y="7029450"/>
          <p14:tracePt t="35131" x="6881813" y="7008813"/>
          <p14:tracePt t="35139" x="6881813" y="6986588"/>
          <p14:tracePt t="35155" x="6881813" y="6923088"/>
          <p14:tracePt t="35172" x="6881813" y="6900863"/>
          <p14:tracePt t="35482" x="6881813" y="6923088"/>
          <p14:tracePt t="35506" x="6881813" y="6943725"/>
          <p14:tracePt t="35514" x="6881813" y="6965950"/>
          <p14:tracePt t="35523" x="6881813" y="6986588"/>
          <p14:tracePt t="35539" x="6881813" y="7029450"/>
          <p14:tracePt t="35556" x="6881813" y="7094538"/>
          <p14:tracePt t="35716" x="6924675" y="7094538"/>
          <p14:tracePt t="35724" x="6946900" y="7094538"/>
          <p14:tracePt t="35731" x="6967538" y="7094538"/>
          <p14:tracePt t="35740" x="6989763" y="7094538"/>
          <p14:tracePt t="35757" x="7010400" y="7094538"/>
          <p14:tracePt t="35788" x="7032625" y="7094538"/>
          <p14:tracePt t="35835" x="7032625" y="7115175"/>
          <p14:tracePt t="35843" x="7032625" y="7158038"/>
          <p14:tracePt t="35852" x="7032625" y="7180263"/>
          <p14:tracePt t="35860" x="7032625" y="7200900"/>
          <p14:tracePt t="35873" x="7010400" y="7243763"/>
          <p14:tracePt t="35890" x="6989763" y="7243763"/>
          <p14:tracePt t="35906" x="6989763" y="7265988"/>
          <p14:tracePt t="36199" x="6989763" y="7286625"/>
          <p14:tracePt t="36271" x="6989763" y="7308850"/>
          <p14:tracePt t="39075" x="6967538" y="7308850"/>
          <p14:tracePt t="39083" x="6946900" y="7308850"/>
          <p14:tracePt t="39093" x="6924675" y="7329488"/>
          <p14:tracePt t="39114" x="6904038" y="7329488"/>
          <p14:tracePt t="39171" x="6881813" y="7329488"/>
          <p14:tracePt t="39179" x="6861175" y="7286625"/>
          <p14:tracePt t="39195" x="6861175" y="7243763"/>
          <p14:tracePt t="39203" x="6861175" y="7200900"/>
          <p14:tracePt t="39211" x="6861175" y="7158038"/>
          <p14:tracePt t="39226" x="6838950" y="7158038"/>
          <p14:tracePt t="39244" x="6818313" y="7072313"/>
          <p14:tracePt t="39260" x="6818313" y="7051675"/>
          <p14:tracePt t="39276" x="6818313" y="7008813"/>
          <p14:tracePt t="39300" x="6818313" y="6986588"/>
          <p14:tracePt t="39405" x="6796088" y="6986588"/>
          <p14:tracePt t="39412" x="6796088" y="6943725"/>
          <p14:tracePt t="39428" x="6775450" y="6943725"/>
          <p14:tracePt t="39436" x="6775450" y="6923088"/>
          <p14:tracePt t="39452" x="6775450" y="6900863"/>
          <p14:tracePt t="39469" x="6775450" y="6880225"/>
          <p14:tracePt t="39477" x="6775450" y="6837363"/>
          <p14:tracePt t="39494" x="6775450" y="6815138"/>
          <p14:tracePt t="39510" x="6775450" y="6794500"/>
          <p14:tracePt t="39526" x="6796088" y="6751638"/>
          <p14:tracePt t="39543" x="6796088" y="6729413"/>
          <p14:tracePt t="39614" x="6796088" y="6751638"/>
          <p14:tracePt t="39622" x="6796088" y="6772275"/>
          <p14:tracePt t="39629" x="6796088" y="6815138"/>
          <p14:tracePt t="39643" x="6818313" y="6858000"/>
          <p14:tracePt t="39660" x="6818313" y="6965950"/>
          <p14:tracePt t="39677" x="6818313" y="7072313"/>
          <p14:tracePt t="39693" x="6838950" y="7200900"/>
          <p14:tracePt t="39710" x="6838950" y="7286625"/>
          <p14:tracePt t="39734" x="6838950" y="7308850"/>
          <p14:tracePt t="39774" x="6838950" y="7265988"/>
          <p14:tracePt t="39782" x="6838950" y="7243763"/>
          <p14:tracePt t="39790" x="6861175" y="7223125"/>
          <p14:tracePt t="39798" x="6861175" y="7180263"/>
          <p14:tracePt t="39809" x="6861175" y="7137400"/>
          <p14:tracePt t="39827" x="6861175" y="7115175"/>
          <p14:tracePt t="39855" x="6861175" y="7094538"/>
          <p14:tracePt t="42887" x="6861175" y="7115175"/>
          <p14:tracePt t="43253" x="6967538" y="7115175"/>
          <p14:tracePt t="43261" x="7032625" y="7137400"/>
          <p14:tracePt t="43268" x="7161213" y="7180263"/>
          <p14:tracePt t="43280" x="7267575" y="7180263"/>
          <p14:tracePt t="43297" x="7567613" y="7308850"/>
          <p14:tracePt t="43314" x="7761288" y="7351713"/>
          <p14:tracePt t="43331" x="7910513" y="7415213"/>
          <p14:tracePt t="43347" x="8061325" y="7458075"/>
          <p14:tracePt t="43364" x="8232775" y="7523163"/>
          <p14:tracePt t="43381" x="8489950" y="7608888"/>
          <p14:tracePt t="43397" x="8575675" y="7651750"/>
          <p14:tracePt t="43414" x="8640763" y="7651750"/>
          <p14:tracePt t="43430" x="8726488" y="7694613"/>
          <p14:tracePt t="43447" x="8789988" y="7737475"/>
          <p14:tracePt t="43464" x="8897938" y="7758113"/>
          <p14:tracePt t="43480" x="8940800" y="7800975"/>
          <p14:tracePt t="43497" x="9004300" y="7800975"/>
          <p14:tracePt t="43514" x="9069388" y="7843838"/>
          <p14:tracePt t="43531" x="9155113" y="7866063"/>
          <p14:tracePt t="43547" x="9283700" y="7908925"/>
          <p14:tracePt t="43564" x="9455150" y="7951788"/>
          <p14:tracePt t="43580" x="9647238" y="8037513"/>
          <p14:tracePt t="43597" x="9883775" y="8143875"/>
          <p14:tracePt t="43614" x="10140950" y="8251825"/>
          <p14:tracePt t="43631" x="10655300" y="8423275"/>
          <p14:tracePt t="43647" x="11020425" y="8529638"/>
          <p14:tracePt t="43664" x="11277600" y="8615363"/>
          <p14:tracePt t="43681" x="11449050" y="8680450"/>
          <p14:tracePt t="43697" x="11512550" y="8680450"/>
          <p14:tracePt t="43714" x="11598275" y="8701088"/>
          <p14:tracePt t="43944" x="11641138" y="8723313"/>
          <p14:tracePt t="43952" x="11706225" y="8743950"/>
          <p14:tracePt t="43959" x="11791950" y="8786813"/>
          <p14:tracePt t="43981" x="11984038" y="8894763"/>
          <p14:tracePt t="43999" x="12155488" y="8980488"/>
          <p14:tracePt t="44000" x="12263438" y="9043988"/>
          <p14:tracePt t="44015" x="12392025" y="9129713"/>
          <p14:tracePt t="44032" x="12457113" y="9172575"/>
          <p14:tracePt t="44033" x="12520613" y="9194800"/>
          <p14:tracePt t="44048" x="12606338" y="9237663"/>
          <p14:tracePt t="44064" x="12671425" y="9280525"/>
          <p14:tracePt t="44081" x="12714288" y="9344025"/>
          <p14:tracePt t="44098" x="12734925" y="9409113"/>
          <p14:tracePt t="44114" x="12777788" y="9494838"/>
          <p14:tracePt t="44131" x="12777788" y="9644063"/>
          <p14:tracePt t="44148" x="12820650" y="9772650"/>
          <p14:tracePt t="44164" x="12885738" y="9966325"/>
          <p14:tracePt t="44181" x="12949238" y="10180638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7234756" y="2520521"/>
            <a:ext cx="15011907" cy="7120465"/>
            <a:chOff x="0" y="0"/>
            <a:chExt cx="753229" cy="3572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89750" y="2838622"/>
            <a:ext cx="5889252" cy="6484263"/>
            <a:chOff x="0" y="0"/>
            <a:chExt cx="5767309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67309" cy="6350000"/>
            </a:xfrm>
            <a:custGeom>
              <a:avLst/>
              <a:gdLst/>
              <a:ahLst/>
              <a:cxnLst/>
              <a:rect l="l" t="t" r="r" b="b"/>
              <a:pathLst>
                <a:path w="5767309" h="6350000">
                  <a:moveTo>
                    <a:pt x="4063646" y="0"/>
                  </a:moveTo>
                  <a:lnTo>
                    <a:pt x="1703663" y="0"/>
                  </a:lnTo>
                  <a:cubicBezTo>
                    <a:pt x="762438" y="0"/>
                    <a:pt x="0" y="839470"/>
                    <a:pt x="0" y="1875790"/>
                  </a:cubicBezTo>
                  <a:lnTo>
                    <a:pt x="0" y="4474210"/>
                  </a:lnTo>
                  <a:cubicBezTo>
                    <a:pt x="0" y="5510530"/>
                    <a:pt x="762438" y="6350000"/>
                    <a:pt x="1703663" y="6350000"/>
                  </a:cubicBezTo>
                  <a:lnTo>
                    <a:pt x="4063646" y="6350000"/>
                  </a:lnTo>
                  <a:cubicBezTo>
                    <a:pt x="5004871" y="6350000"/>
                    <a:pt x="5767309" y="5510530"/>
                    <a:pt x="5767309" y="4474210"/>
                  </a:cubicBezTo>
                  <a:lnTo>
                    <a:pt x="5767309" y="1875790"/>
                  </a:lnTo>
                  <a:cubicBezTo>
                    <a:pt x="5767309" y="839470"/>
                    <a:pt x="5004871" y="0"/>
                    <a:pt x="4063646" y="0"/>
                  </a:cubicBezTo>
                  <a:close/>
                </a:path>
              </a:pathLst>
            </a:custGeom>
            <a:blipFill>
              <a:blip r:embed="rId5"/>
              <a:stretch>
                <a:fillRect l="-14793" r="-14793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862323" y="5448300"/>
            <a:ext cx="6266606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32"/>
              </a:lnSpc>
            </a:pP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A near surface wire that approaches the surface of the phantom to test the dead zone area of the ultrasound system/ transducer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044E5593-E575-BDB1-2DC1-03D35991F1AC}"/>
              </a:ext>
            </a:extLst>
          </p:cNvPr>
          <p:cNvSpPr txBox="1"/>
          <p:nvPr/>
        </p:nvSpPr>
        <p:spPr>
          <a:xfrm>
            <a:off x="10831661" y="2938693"/>
            <a:ext cx="4327931" cy="1742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73"/>
              </a:lnSpc>
            </a:pPr>
            <a:r>
              <a:rPr lang="en-US" sz="64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Near Field /</a:t>
            </a:r>
          </a:p>
          <a:p>
            <a:pPr algn="l">
              <a:lnSpc>
                <a:spcPts val="6773"/>
              </a:lnSpc>
            </a:pPr>
            <a:r>
              <a:rPr lang="en-US" sz="64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Dead Zone</a:t>
            </a:r>
          </a:p>
        </p:txBody>
      </p:sp>
      <p:pic>
        <p:nvPicPr>
          <p:cNvPr id="48" name="Audio 47">
            <a:hlinkClick r:id="" action="ppaction://media"/>
            <a:extLst>
              <a:ext uri="{FF2B5EF4-FFF2-40B4-BE49-F238E27FC236}">
                <a16:creationId xmlns:a16="http://schemas.microsoft.com/office/drawing/2014/main" id="{8CD59566-5872-8614-2068-A481FB517D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25"/>
    </mc:Choice>
    <mc:Fallback xmlns="">
      <p:transition spd="slow" advTm="194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347" x="2530475" y="9772650"/>
          <p14:tracePt t="6354" x="1908175" y="9472613"/>
          <p14:tracePt t="6364" x="1071563" y="9129713"/>
          <p14:tracePt t="6549" x="471488" y="8401050"/>
          <p14:tracePt t="6557" x="685800" y="8315325"/>
          <p14:tracePt t="6564" x="985838" y="8229600"/>
          <p14:tracePt t="6581" x="1479550" y="8101013"/>
          <p14:tracePt t="6598" x="1993900" y="7994650"/>
          <p14:tracePt t="6614" x="2487613" y="7843838"/>
          <p14:tracePt t="6631" x="3044825" y="7694613"/>
          <p14:tracePt t="6648" x="3579813" y="7523163"/>
          <p14:tracePt t="6665" x="3944938" y="7351713"/>
          <p14:tracePt t="6681" x="4138613" y="7180263"/>
          <p14:tracePt t="6698" x="4267200" y="7008813"/>
          <p14:tracePt t="6715" x="4310063" y="6858000"/>
          <p14:tracePt t="6731" x="4395788" y="6708775"/>
          <p14:tracePt t="6747" x="4438650" y="6623050"/>
          <p14:tracePt t="6764" x="4459288" y="6537325"/>
          <p14:tracePt t="6782" x="4481513" y="6429375"/>
          <p14:tracePt t="6798" x="4481513" y="6365875"/>
          <p14:tracePt t="6815" x="4481513" y="6257925"/>
          <p14:tracePt t="6831" x="4481513" y="6237288"/>
          <p14:tracePt t="6848" x="4481513" y="6215063"/>
          <p14:tracePt t="6864" x="4481513" y="6086475"/>
          <p14:tracePt t="6881" x="4438650" y="6065838"/>
          <p14:tracePt t="6898" x="4416425" y="6043613"/>
          <p14:tracePt t="7441" x="4373563" y="5980113"/>
          <p14:tracePt t="7450" x="4352925" y="5937250"/>
          <p14:tracePt t="7457" x="4330700" y="5894388"/>
          <p14:tracePt t="7466" x="4310063" y="5872163"/>
          <p14:tracePt t="7482" x="4224338" y="5743575"/>
          <p14:tracePt t="7498" x="4181475" y="5657850"/>
          <p14:tracePt t="7515" x="4116388" y="5614988"/>
          <p14:tracePt t="7532" x="4073525" y="5551488"/>
          <p14:tracePt t="7548" x="4008438" y="5508625"/>
          <p14:tracePt t="7565" x="3965575" y="5443538"/>
          <p14:tracePt t="7582" x="3902075" y="5422900"/>
          <p14:tracePt t="7599" x="3816350" y="5337175"/>
          <p14:tracePt t="7616" x="3687763" y="5229225"/>
          <p14:tracePt t="7632" x="3579813" y="5122863"/>
          <p14:tracePt t="7649" x="3430588" y="5014913"/>
          <p14:tracePt t="7666" x="3302000" y="4929188"/>
          <p14:tracePt t="7682" x="3279775" y="4886325"/>
          <p14:tracePt t="7706" x="3279775" y="4865688"/>
          <p14:tracePt t="7747" x="3279775" y="4843463"/>
          <p14:tracePt t="7755" x="3279775" y="4822825"/>
          <p14:tracePt t="7765" x="3279775" y="4779963"/>
          <p14:tracePt t="7782" x="3279775" y="4694238"/>
          <p14:tracePt t="7799" x="3302000" y="4565650"/>
          <p14:tracePt t="7816" x="3322638" y="4500563"/>
          <p14:tracePt t="7832" x="3322638" y="4414838"/>
          <p14:tracePt t="7849" x="3322638" y="4351338"/>
          <p14:tracePt t="7865" x="3322638" y="4286250"/>
          <p14:tracePt t="7883" x="3322638" y="4265613"/>
          <p14:tracePt t="7884" x="3322638" y="4243388"/>
          <p14:tracePt t="7899" x="3322638" y="4179888"/>
          <p14:tracePt t="7916" x="3322638" y="4137025"/>
          <p14:tracePt t="7932" x="3322638" y="4051300"/>
          <p14:tracePt t="7949" x="3279775" y="3965575"/>
          <p14:tracePt t="7966" x="3259138" y="3943350"/>
          <p14:tracePt t="7982" x="3216275" y="3900488"/>
          <p14:tracePt t="7999" x="3194050" y="3879850"/>
          <p14:tracePt t="8016" x="3194050" y="3857625"/>
          <p14:tracePt t="8033" x="3151188" y="3857625"/>
          <p14:tracePt t="8049" x="3130550" y="3857625"/>
          <p14:tracePt t="8066" x="3087688" y="3836988"/>
          <p14:tracePt t="8082" x="3065463" y="3794125"/>
          <p14:tracePt t="8099" x="3022600" y="3794125"/>
          <p14:tracePt t="8116" x="3001963" y="3771900"/>
          <p14:tracePt t="8133" x="2979738" y="3771900"/>
          <p14:tracePt t="8149" x="2959100" y="3771900"/>
          <p14:tracePt t="8166" x="2916238" y="3751263"/>
          <p14:tracePt t="8182" x="2873375" y="3729038"/>
          <p14:tracePt t="8199" x="2830513" y="3708400"/>
          <p14:tracePt t="8216" x="2808288" y="3686175"/>
          <p14:tracePt t="8233" x="2787650" y="3665538"/>
          <p14:tracePt t="8278" x="2765425" y="3665538"/>
          <p14:tracePt t="8294" x="2765425" y="3643313"/>
          <p14:tracePt t="8511" x="2787650" y="3643313"/>
          <p14:tracePt t="8535" x="2808288" y="3643313"/>
          <p14:tracePt t="8567" x="2830513" y="3643313"/>
          <p14:tracePt t="8648" x="2851150" y="3643313"/>
          <p14:tracePt t="8664" x="2873375" y="3643313"/>
          <p14:tracePt t="8680" x="2873375" y="3665538"/>
          <p14:tracePt t="8705" x="2894013" y="3665538"/>
          <p14:tracePt t="8736" x="2916238" y="3665538"/>
          <p14:tracePt t="8743" x="2916238" y="3686175"/>
          <p14:tracePt t="8752" x="2936875" y="3686175"/>
          <p14:tracePt t="8766" x="2959100" y="3686175"/>
          <p14:tracePt t="8783" x="2959100" y="3708400"/>
          <p14:tracePt t="8800" x="2979738" y="3708400"/>
          <p14:tracePt t="8817" x="3001963" y="3708400"/>
          <p14:tracePt t="8818" x="3044825" y="3729038"/>
          <p14:tracePt t="8833" x="3087688" y="3729038"/>
          <p14:tracePt t="8850" x="3194050" y="3751263"/>
          <p14:tracePt t="8866" x="3344863" y="3751263"/>
          <p14:tracePt t="8883" x="3494088" y="3751263"/>
          <p14:tracePt t="8900" x="3644900" y="3751263"/>
          <p14:tracePt t="8917" x="3730625" y="3751263"/>
          <p14:tracePt t="8933" x="3794125" y="3751263"/>
          <p14:tracePt t="8950" x="3859213" y="3751263"/>
          <p14:tracePt t="8967" x="3902075" y="3751263"/>
          <p14:tracePt t="8983" x="3944938" y="3751263"/>
          <p14:tracePt t="9000" x="3965575" y="3751263"/>
          <p14:tracePt t="9017" x="4008438" y="3751263"/>
          <p14:tracePt t="9034" x="4051300" y="3729038"/>
          <p14:tracePt t="9034" x="4073525" y="3729038"/>
          <p14:tracePt t="9050" x="4181475" y="3708400"/>
          <p14:tracePt t="9067" x="4287838" y="3665538"/>
          <p14:tracePt t="9084" x="4373563" y="3643313"/>
          <p14:tracePt t="9100" x="4481513" y="3643313"/>
          <p14:tracePt t="9117" x="4502150" y="3622675"/>
          <p14:tracePt t="9139" x="4524375" y="3622675"/>
          <p14:tracePt t="9252" x="4502150" y="3622675"/>
          <p14:tracePt t="9260" x="4481513" y="3622675"/>
          <p14:tracePt t="9276" x="4459288" y="3622675"/>
          <p14:tracePt t="9285" x="4438650" y="3622675"/>
          <p14:tracePt t="9302" x="4395788" y="3622675"/>
          <p14:tracePt t="9317" x="4373563" y="3643313"/>
          <p14:tracePt t="9334" x="4310063" y="3665538"/>
          <p14:tracePt t="9350" x="4224338" y="3665538"/>
          <p14:tracePt t="9367" x="4181475" y="3686175"/>
          <p14:tracePt t="9384" x="4116388" y="3686175"/>
          <p14:tracePt t="9401" x="4051300" y="3708400"/>
          <p14:tracePt t="9417" x="3987800" y="3708400"/>
          <p14:tracePt t="9434" x="3944938" y="3708400"/>
          <p14:tracePt t="9451" x="3902075" y="3708400"/>
          <p14:tracePt t="9467" x="3859213" y="3708400"/>
          <p14:tracePt t="9484" x="3794125" y="3708400"/>
          <p14:tracePt t="9501" x="3730625" y="3729038"/>
          <p14:tracePt t="9518" x="3644900" y="3729038"/>
          <p14:tracePt t="9534" x="3579813" y="3729038"/>
          <p14:tracePt t="9550" x="3516313" y="3729038"/>
          <p14:tracePt t="9567" x="3473450" y="3729038"/>
          <p14:tracePt t="9584" x="3408363" y="3729038"/>
          <p14:tracePt t="9600" x="3344863" y="3729038"/>
          <p14:tracePt t="9617" x="3259138" y="3729038"/>
          <p14:tracePt t="9634" x="3216275" y="3729038"/>
          <p14:tracePt t="9650" x="3173413" y="3729038"/>
          <p14:tracePt t="9667" x="3130550" y="3729038"/>
          <p14:tracePt t="9684" x="3087688" y="3729038"/>
          <p14:tracePt t="9701" x="3022600" y="3729038"/>
          <p14:tracePt t="9718" x="2979738" y="3729038"/>
          <p14:tracePt t="9734" x="2936875" y="3729038"/>
          <p14:tracePt t="9751" x="2916238" y="3729038"/>
          <p14:tracePt t="9767" x="2873375" y="3729038"/>
          <p14:tracePt t="9784" x="2851150" y="3729038"/>
          <p14:tracePt t="9801" x="2830513" y="3729038"/>
          <p14:tracePt t="9976" x="2851150" y="3729038"/>
          <p14:tracePt t="9992" x="2851150" y="3751263"/>
          <p14:tracePt t="10000" x="2873375" y="3751263"/>
          <p14:tracePt t="10007" x="2894013" y="3751263"/>
          <p14:tracePt t="10024" x="2916238" y="3751263"/>
          <p14:tracePt t="10040" x="2936875" y="3751263"/>
          <p14:tracePt t="10051" x="2959100" y="3771900"/>
          <p14:tracePt t="10068" x="3001963" y="3794125"/>
          <p14:tracePt t="10084" x="3065463" y="3814763"/>
          <p14:tracePt t="10101" x="3130550" y="3836988"/>
          <p14:tracePt t="10118" x="3173413" y="3879850"/>
          <p14:tracePt t="10134" x="3259138" y="3922713"/>
          <p14:tracePt t="10151" x="3322638" y="3965575"/>
          <p14:tracePt t="10168" x="3408363" y="4051300"/>
          <p14:tracePt t="10185" x="3536950" y="4137025"/>
          <p14:tracePt t="10186" x="3579813" y="4179888"/>
          <p14:tracePt t="10201" x="3708400" y="4286250"/>
          <p14:tracePt t="10218" x="3751263" y="4371975"/>
          <p14:tracePt t="10234" x="3773488" y="4457700"/>
          <p14:tracePt t="10251" x="3773488" y="4543425"/>
          <p14:tracePt t="10268" x="3773488" y="4608513"/>
          <p14:tracePt t="10285" x="3773488" y="4651375"/>
          <p14:tracePt t="10579" x="3773488" y="4672013"/>
          <p14:tracePt t="10587" x="3794125" y="4694238"/>
          <p14:tracePt t="10604" x="3816350" y="4714875"/>
          <p14:tracePt t="10612" x="3816350" y="4737100"/>
          <p14:tracePt t="10620" x="3836988" y="4757738"/>
          <p14:tracePt t="10636" x="3859213" y="4779963"/>
          <p14:tracePt t="10652" x="3879850" y="4800600"/>
          <p14:tracePt t="10668" x="3987800" y="4951413"/>
          <p14:tracePt t="10685" x="4051300" y="5014913"/>
          <p14:tracePt t="10702" x="4116388" y="5080000"/>
          <p14:tracePt t="10719" x="4159250" y="5122863"/>
          <p14:tracePt t="10735" x="4181475" y="5165725"/>
          <p14:tracePt t="10752" x="4202113" y="5186363"/>
          <p14:tracePt t="11512" x="4267200" y="5272088"/>
          <p14:tracePt t="11521" x="4287838" y="5294313"/>
          <p14:tracePt t="11528" x="4352925" y="5380038"/>
          <p14:tracePt t="11537" x="4395788" y="5422900"/>
          <p14:tracePt t="11553" x="4502150" y="5572125"/>
          <p14:tracePt t="11569" x="4630738" y="5786438"/>
          <p14:tracePt t="11586" x="4781550" y="6022975"/>
          <p14:tracePt t="11603" x="4887913" y="6194425"/>
          <p14:tracePt t="11619" x="4995863" y="6365875"/>
          <p14:tracePt t="11636" x="5059363" y="6494463"/>
          <p14:tracePt t="11652" x="5081588" y="6600825"/>
          <p14:tracePt t="11669" x="5124450" y="6686550"/>
          <p14:tracePt t="11686" x="5145088" y="6772275"/>
          <p14:tracePt t="11703" x="5187950" y="6858000"/>
          <p14:tracePt t="11720" x="5230813" y="6943725"/>
          <p14:tracePt t="11736" x="5273675" y="7029450"/>
          <p14:tracePt t="11753" x="5316538" y="7115175"/>
          <p14:tracePt t="11770" x="5359400" y="7223125"/>
          <p14:tracePt t="11787" x="5487988" y="7437438"/>
          <p14:tracePt t="11803" x="5573713" y="7586663"/>
          <p14:tracePt t="11819" x="5616575" y="7737475"/>
          <p14:tracePt t="11836" x="5659438" y="7866063"/>
          <p14:tracePt t="11853" x="5702300" y="7972425"/>
          <p14:tracePt t="11870" x="5724525" y="8037513"/>
          <p14:tracePt t="12690" x="5702300" y="8037513"/>
          <p14:tracePt t="17260" x="5810250" y="8229600"/>
          <p14:tracePt t="17268" x="5853113" y="8251825"/>
          <p14:tracePt t="17276" x="5853113" y="8272463"/>
          <p14:tracePt t="17292" x="5853113" y="8315325"/>
          <p14:tracePt t="17293" x="5873750" y="8315325"/>
          <p14:tracePt t="17309" x="5873750" y="8358188"/>
          <p14:tracePt t="17325" x="5873750" y="8380413"/>
          <p14:tracePt t="17365" x="5873750" y="8401050"/>
          <p14:tracePt t="17375" x="5873750" y="8423275"/>
          <p14:tracePt t="17381" x="5853113" y="8466138"/>
          <p14:tracePt t="17392" x="5810250" y="8486775"/>
          <p14:tracePt t="17409" x="5745163" y="8594725"/>
          <p14:tracePt t="17425" x="5681663" y="8658225"/>
          <p14:tracePt t="17442" x="5573713" y="8809038"/>
          <p14:tracePt t="17458" x="5530850" y="9001125"/>
          <p14:tracePt t="17475" x="5467350" y="9215438"/>
          <p14:tracePt t="17492" x="5445125" y="9472613"/>
          <p14:tracePt t="17508" x="5424488" y="9794875"/>
          <p14:tracePt t="17525" x="5424488" y="10052050"/>
          <p14:tracePt t="17542" x="5487988" y="10266363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7234756" y="2520521"/>
            <a:ext cx="15011907" cy="7120465"/>
            <a:chOff x="0" y="0"/>
            <a:chExt cx="753229" cy="3572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99688">
            <a:off x="-194048" y="2718305"/>
            <a:ext cx="6107805" cy="6724897"/>
            <a:chOff x="0" y="0"/>
            <a:chExt cx="5767309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67309" cy="6350000"/>
            </a:xfrm>
            <a:custGeom>
              <a:avLst/>
              <a:gdLst/>
              <a:ahLst/>
              <a:cxnLst/>
              <a:rect l="l" t="t" r="r" b="b"/>
              <a:pathLst>
                <a:path w="5767309" h="6350000">
                  <a:moveTo>
                    <a:pt x="4063646" y="0"/>
                  </a:moveTo>
                  <a:lnTo>
                    <a:pt x="1703663" y="0"/>
                  </a:lnTo>
                  <a:cubicBezTo>
                    <a:pt x="762438" y="0"/>
                    <a:pt x="0" y="839470"/>
                    <a:pt x="0" y="1875790"/>
                  </a:cubicBezTo>
                  <a:lnTo>
                    <a:pt x="0" y="4474210"/>
                  </a:lnTo>
                  <a:cubicBezTo>
                    <a:pt x="0" y="5510530"/>
                    <a:pt x="762438" y="6350000"/>
                    <a:pt x="1703663" y="6350000"/>
                  </a:cubicBezTo>
                  <a:lnTo>
                    <a:pt x="4063646" y="6350000"/>
                  </a:lnTo>
                  <a:cubicBezTo>
                    <a:pt x="5004871" y="6350000"/>
                    <a:pt x="5767309" y="5510530"/>
                    <a:pt x="5767309" y="4474210"/>
                  </a:cubicBezTo>
                  <a:lnTo>
                    <a:pt x="5767309" y="1875790"/>
                  </a:lnTo>
                  <a:cubicBezTo>
                    <a:pt x="5767309" y="839470"/>
                    <a:pt x="5004871" y="0"/>
                    <a:pt x="4063646" y="0"/>
                  </a:cubicBezTo>
                  <a:close/>
                </a:path>
              </a:pathLst>
            </a:custGeom>
            <a:blipFill>
              <a:blip r:embed="rId6"/>
              <a:stretch>
                <a:fillRect l="-2193" r="-2193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09922" y="5295900"/>
            <a:ext cx="6026311" cy="2638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26"/>
              </a:lnSpc>
            </a:pPr>
            <a:r>
              <a:rPr lang="en-US" sz="27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Find the dead zone pin, and track it as it moves towards the scanning surface of the phantom. </a:t>
            </a:r>
          </a:p>
          <a:p>
            <a:pPr algn="just">
              <a:lnSpc>
                <a:spcPts val="4226"/>
              </a:lnSpc>
            </a:pPr>
            <a:r>
              <a:rPr lang="en-US" sz="27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If it disappears, then track in back to the last point it was visible.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059113" y="2857500"/>
            <a:ext cx="4327931" cy="1742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73"/>
              </a:lnSpc>
            </a:pPr>
            <a:r>
              <a:rPr lang="en-US" sz="64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Near Field /</a:t>
            </a:r>
          </a:p>
          <a:p>
            <a:pPr algn="l">
              <a:lnSpc>
                <a:spcPts val="6773"/>
              </a:lnSpc>
            </a:pPr>
            <a:r>
              <a:rPr lang="en-US" sz="64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Dead Zone</a:t>
            </a:r>
          </a:p>
        </p:txBody>
      </p:sp>
      <p:pic>
        <p:nvPicPr>
          <p:cNvPr id="36" name="Audio 35">
            <a:hlinkClick r:id="" action="ppaction://media"/>
            <a:extLst>
              <a:ext uri="{FF2B5EF4-FFF2-40B4-BE49-F238E27FC236}">
                <a16:creationId xmlns:a16="http://schemas.microsoft.com/office/drawing/2014/main" id="{07B41B5D-8DFE-A80A-2B7B-22DEC81993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90"/>
    </mc:Choice>
    <mc:Fallback xmlns="">
      <p:transition spd="slow" advTm="31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90" x="7418388" y="10072688"/>
          <p14:tracePt t="3398" x="7481888" y="9923463"/>
          <p14:tracePt t="3408" x="7546975" y="9709150"/>
          <p14:tracePt t="3423" x="7653338" y="9409113"/>
          <p14:tracePt t="3440" x="7739063" y="9109075"/>
          <p14:tracePt t="3457" x="7781925" y="8894763"/>
          <p14:tracePt t="3474" x="7804150" y="8766175"/>
          <p14:tracePt t="3490" x="7847013" y="8723313"/>
          <p14:tracePt t="3507" x="7847013" y="8701088"/>
          <p14:tracePt t="3648" x="7867650" y="8701088"/>
          <p14:tracePt t="4070" x="7847013" y="8572500"/>
          <p14:tracePt t="4077" x="7824788" y="8529638"/>
          <p14:tracePt t="4085" x="7804150" y="8486775"/>
          <p14:tracePt t="4093" x="7781925" y="8401050"/>
          <p14:tracePt t="4107" x="7739063" y="8294688"/>
          <p14:tracePt t="4124" x="7653338" y="7994650"/>
          <p14:tracePt t="4126" x="7567613" y="7780338"/>
          <p14:tracePt t="4141" x="7481888" y="7629525"/>
          <p14:tracePt t="4158" x="7053263" y="7029450"/>
          <p14:tracePt t="4174" x="6710363" y="6686550"/>
          <p14:tracePt t="4191" x="6367463" y="6408738"/>
          <p14:tracePt t="4208" x="6088063" y="6215063"/>
          <p14:tracePt t="4224" x="5895975" y="6086475"/>
          <p14:tracePt t="4241" x="5724525" y="6000750"/>
          <p14:tracePt t="4258" x="5573713" y="5872163"/>
          <p14:tracePt t="4274" x="5487988" y="5765800"/>
          <p14:tracePt t="4291" x="5424488" y="5700713"/>
          <p14:tracePt t="4308" x="5381625" y="5657850"/>
          <p14:tracePt t="4310" x="5359400" y="5657850"/>
          <p14:tracePt t="4327" x="5338763" y="5637213"/>
          <p14:tracePt t="4359" x="5338763" y="5614988"/>
          <p14:tracePt t="4367" x="5316538" y="5614988"/>
          <p14:tracePt t="4375" x="5316538" y="5572125"/>
          <p14:tracePt t="4391" x="5316538" y="5551488"/>
          <p14:tracePt t="4408" x="5316538" y="5529263"/>
          <p14:tracePt t="4424" x="5316538" y="5508625"/>
          <p14:tracePt t="4442" x="5316538" y="5486400"/>
          <p14:tracePt t="4632" x="5295900" y="5486400"/>
          <p14:tracePt t="4642" x="5273675" y="5486400"/>
          <p14:tracePt t="4649" x="5187950" y="5486400"/>
          <p14:tracePt t="4658" x="5059363" y="5465763"/>
          <p14:tracePt t="4675" x="4845050" y="5422900"/>
          <p14:tracePt t="4692" x="4738688" y="5380038"/>
          <p14:tracePt t="4708" x="4652963" y="5357813"/>
          <p14:tracePt t="4725" x="4610100" y="5314950"/>
          <p14:tracePt t="4742" x="4587875" y="5294313"/>
          <p14:tracePt t="4758" x="4524375" y="5251450"/>
          <p14:tracePt t="4775" x="4438650" y="5208588"/>
          <p14:tracePt t="4791" x="4330700" y="5143500"/>
          <p14:tracePt t="4809" x="4224338" y="5057775"/>
          <p14:tracePt t="4825" x="4181475" y="5037138"/>
          <p14:tracePt t="4842" x="4095750" y="4994275"/>
          <p14:tracePt t="4843" x="4030663" y="4972050"/>
          <p14:tracePt t="4858" x="3922713" y="4929188"/>
          <p14:tracePt t="4875" x="3859213" y="4929188"/>
          <p14:tracePt t="4892" x="3816350" y="4886325"/>
          <p14:tracePt t="4908" x="3794125" y="4886325"/>
          <p14:tracePt t="4925" x="3773488" y="4865688"/>
          <p14:tracePt t="4942" x="3687763" y="4822825"/>
          <p14:tracePt t="4958" x="3559175" y="4779963"/>
          <p14:tracePt t="4975" x="3408363" y="4694238"/>
          <p14:tracePt t="4992" x="3279775" y="4651375"/>
          <p14:tracePt t="5009" x="3259138" y="4629150"/>
          <p14:tracePt t="5025" x="3259138" y="4608513"/>
          <p14:tracePt t="5042" x="3259138" y="4565650"/>
          <p14:tracePt t="5059" x="3236913" y="4522788"/>
          <p14:tracePt t="5075" x="3216275" y="4522788"/>
          <p14:tracePt t="5092" x="3216275" y="4457700"/>
          <p14:tracePt t="5109" x="3194050" y="4414838"/>
          <p14:tracePt t="5126" x="3151188" y="4371975"/>
          <p14:tracePt t="5142" x="3087688" y="4371975"/>
          <p14:tracePt t="5159" x="3022600" y="4351338"/>
          <p14:tracePt t="5176" x="3022600" y="4329113"/>
          <p14:tracePt t="5192" x="3001963" y="4329113"/>
          <p14:tracePt t="5209" x="3001963" y="4308475"/>
          <p14:tracePt t="5225" x="2959100" y="4265613"/>
          <p14:tracePt t="5242" x="2894013" y="4222750"/>
          <p14:tracePt t="5258" x="2808288" y="4157663"/>
          <p14:tracePt t="5276" x="2744788" y="4114800"/>
          <p14:tracePt t="5292" x="2744788" y="4071938"/>
          <p14:tracePt t="5309" x="2744788" y="4051300"/>
          <p14:tracePt t="5325" x="2744788" y="4029075"/>
          <p14:tracePt t="5342" x="2744788" y="4008438"/>
          <p14:tracePt t="5359" x="2744788" y="3986213"/>
          <p14:tracePt t="5376" x="2765425" y="3943350"/>
          <p14:tracePt t="5392" x="2787650" y="3900488"/>
          <p14:tracePt t="5409" x="2808288" y="3857625"/>
          <p14:tracePt t="5426" x="2808288" y="3836988"/>
          <p14:tracePt t="5550" x="2808288" y="3814763"/>
          <p14:tracePt t="5590" x="2808288" y="3794125"/>
          <p14:tracePt t="5598" x="2787650" y="3794125"/>
          <p14:tracePt t="5622" x="2765425" y="3794125"/>
          <p14:tracePt t="5631" x="2744788" y="3794125"/>
          <p14:tracePt t="5655" x="2722563" y="3794125"/>
          <p14:tracePt t="5752" x="2701925" y="3794125"/>
          <p14:tracePt t="5784" x="2679700" y="3794125"/>
          <p14:tracePt t="5791" x="2659063" y="3794125"/>
          <p14:tracePt t="5807" x="2636838" y="3794125"/>
          <p14:tracePt t="5856" x="2616200" y="3794125"/>
          <p14:tracePt t="5888" x="2593975" y="3814763"/>
          <p14:tracePt t="5896" x="2573338" y="3814763"/>
          <p14:tracePt t="5912" x="2573338" y="3836988"/>
          <p14:tracePt t="5920" x="2551113" y="3836988"/>
          <p14:tracePt t="5936" x="2530475" y="3857625"/>
          <p14:tracePt t="5952" x="2508250" y="3879850"/>
          <p14:tracePt t="5968" x="2487613" y="3879850"/>
          <p14:tracePt t="6081" x="2508250" y="3879850"/>
          <p14:tracePt t="6096" x="2530475" y="3879850"/>
          <p14:tracePt t="6113" x="2551113" y="3879850"/>
          <p14:tracePt t="6128" x="2573338" y="3879850"/>
          <p14:tracePt t="6144" x="2593975" y="3879850"/>
          <p14:tracePt t="6347" x="2616200" y="3879850"/>
          <p14:tracePt t="6355" x="2636838" y="3879850"/>
          <p14:tracePt t="6363" x="2659063" y="3879850"/>
          <p14:tracePt t="6376" x="2701925" y="3879850"/>
          <p14:tracePt t="6395" x="2722563" y="3879850"/>
          <p14:tracePt t="6516" x="2701925" y="3879850"/>
          <p14:tracePt t="6645" x="2722563" y="3879850"/>
          <p14:tracePt t="6870" x="2701925" y="3879850"/>
          <p14:tracePt t="6886" x="2679700" y="3879850"/>
          <p14:tracePt t="6902" x="2659063" y="3879850"/>
          <p14:tracePt t="6910" x="2636838" y="3879850"/>
          <p14:tracePt t="6918" x="2616200" y="3879850"/>
          <p14:tracePt t="6927" x="2593975" y="3879850"/>
          <p14:tracePt t="6944" x="2573338" y="3879850"/>
          <p14:tracePt t="6961" x="2530475" y="3879850"/>
          <p14:tracePt t="6978" x="2487613" y="3879850"/>
          <p14:tracePt t="6999" x="2465388" y="3879850"/>
          <p14:tracePt t="7015" x="2422525" y="3879850"/>
          <p14:tracePt t="7031" x="2401888" y="3900488"/>
          <p14:tracePt t="7044" x="2379663" y="3900488"/>
          <p14:tracePt t="7061" x="2336800" y="3900488"/>
          <p14:tracePt t="7077" x="2293938" y="3922713"/>
          <p14:tracePt t="7094" x="2273300" y="3922713"/>
          <p14:tracePt t="7362" x="2273300" y="3943350"/>
          <p14:tracePt t="7385" x="2293938" y="3943350"/>
          <p14:tracePt t="7393" x="2316163" y="3943350"/>
          <p14:tracePt t="7401" x="2336800" y="3943350"/>
          <p14:tracePt t="7417" x="2379663" y="3943350"/>
          <p14:tracePt t="7434" x="2401888" y="3965575"/>
          <p14:tracePt t="7445" x="2444750" y="3965575"/>
          <p14:tracePt t="7461" x="2508250" y="3965575"/>
          <p14:tracePt t="7478" x="2573338" y="3965575"/>
          <p14:tracePt t="7495" x="2701925" y="3965575"/>
          <p14:tracePt t="7511" x="2722563" y="3965575"/>
          <p14:tracePt t="7528" x="2765425" y="3965575"/>
          <p14:tracePt t="7547" x="2787650" y="3986213"/>
          <p14:tracePt t="7683" x="2808288" y="3986213"/>
          <p14:tracePt t="7707" x="2830513" y="3986213"/>
          <p14:tracePt t="7757" x="2851150" y="3986213"/>
          <p14:tracePt t="7803" x="2851150" y="3965575"/>
          <p14:tracePt t="7812" x="2830513" y="3965575"/>
          <p14:tracePt t="7820" x="2808288" y="3965575"/>
          <p14:tracePt t="7829" x="2787650" y="3965575"/>
          <p14:tracePt t="7845" x="2744788" y="3965575"/>
          <p14:tracePt t="7862" x="2701925" y="3965575"/>
          <p14:tracePt t="7885" x="2679700" y="3965575"/>
          <p14:tracePt t="7901" x="2659063" y="3965575"/>
          <p14:tracePt t="7917" x="2636838" y="3965575"/>
          <p14:tracePt t="7941" x="2616200" y="3965575"/>
          <p14:tracePt t="7965" x="2593975" y="3965575"/>
          <p14:tracePt t="7973" x="2573338" y="3965575"/>
          <p14:tracePt t="7990" x="2551113" y="3986213"/>
          <p14:tracePt t="8013" x="2530475" y="3986213"/>
          <p14:tracePt t="8037" x="2508250" y="3986213"/>
          <p14:tracePt t="8062" x="2487613" y="3986213"/>
          <p14:tracePt t="8134" x="2487613" y="4008438"/>
          <p14:tracePt t="8206" x="2508250" y="4008438"/>
          <p14:tracePt t="8215" x="2530475" y="4008438"/>
          <p14:tracePt t="8223" x="2551113" y="4008438"/>
          <p14:tracePt t="8231" x="2573338" y="4008438"/>
          <p14:tracePt t="8245" x="2593975" y="4008438"/>
          <p14:tracePt t="8262" x="2636838" y="4008438"/>
          <p14:tracePt t="8279" x="2659063" y="4008438"/>
          <p14:tracePt t="8280" x="2679700" y="4008438"/>
          <p14:tracePt t="8295" x="2701925" y="4008438"/>
          <p14:tracePt t="8312" x="2701925" y="3986213"/>
          <p14:tracePt t="8329" x="2701925" y="3965575"/>
          <p14:tracePt t="8346" x="2701925" y="3943350"/>
          <p14:tracePt t="8362" x="2701925" y="3922713"/>
          <p14:tracePt t="8378" x="2551113" y="3922713"/>
          <p14:tracePt t="8395" x="2336800" y="3922713"/>
          <p14:tracePt t="8412" x="2208213" y="3922713"/>
          <p14:tracePt t="8428" x="2122488" y="3922713"/>
          <p14:tracePt t="8445" x="2079625" y="3922713"/>
          <p14:tracePt t="8569" x="2079625" y="3943350"/>
          <p14:tracePt t="8577" x="2079625" y="3965575"/>
          <p14:tracePt t="8588" x="2079625" y="3986213"/>
          <p14:tracePt t="8601" x="2079625" y="4008438"/>
          <p14:tracePt t="8625" x="2101850" y="4051300"/>
          <p14:tracePt t="8641" x="2122488" y="4051300"/>
          <p14:tracePt t="8657" x="2144713" y="4051300"/>
          <p14:tracePt t="8664" x="2165350" y="4051300"/>
          <p14:tracePt t="8681" x="2187575" y="4071938"/>
          <p14:tracePt t="8696" x="2208213" y="4071938"/>
          <p14:tracePt t="8712" x="2251075" y="4071938"/>
          <p14:tracePt t="8729" x="2359025" y="4071938"/>
          <p14:tracePt t="8746" x="2465388" y="4071938"/>
          <p14:tracePt t="8762" x="2508250" y="4071938"/>
          <p14:tracePt t="8779" x="2530475" y="4071938"/>
          <p14:tracePt t="8796" x="2573338" y="4071938"/>
          <p14:tracePt t="8812" x="2593975" y="4071938"/>
          <p14:tracePt t="8893" x="2593975" y="4094163"/>
          <p14:tracePt t="8899" x="2616200" y="4094163"/>
          <p14:tracePt t="9627" x="2787650" y="4094163"/>
          <p14:tracePt t="9635" x="2830513" y="4094163"/>
          <p14:tracePt t="9647" x="2873375" y="4094163"/>
          <p14:tracePt t="9663" x="2936875" y="4094163"/>
          <p14:tracePt t="9680" x="2959100" y="4094163"/>
          <p14:tracePt t="11482" x="2808288" y="4051300"/>
          <p14:tracePt t="11484" x="2787650" y="4051300"/>
          <p14:tracePt t="11498" x="2744788" y="4051300"/>
          <p14:tracePt t="11515" x="2659063" y="4029075"/>
          <p14:tracePt t="11538" x="2636838" y="4029075"/>
          <p14:tracePt t="11548" x="2593975" y="4029075"/>
          <p14:tracePt t="11606" x="2593975" y="4008438"/>
          <p14:tracePt t="11621" x="2593975" y="3986213"/>
          <p14:tracePt t="11645" x="2593975" y="3965575"/>
          <p14:tracePt t="11710" x="2616200" y="3965575"/>
          <p14:tracePt t="11718" x="2636838" y="3943350"/>
          <p14:tracePt t="11742" x="2659063" y="3943350"/>
          <p14:tracePt t="11749" x="2679700" y="3922713"/>
          <p14:tracePt t="11758" x="2701925" y="3900488"/>
          <p14:tracePt t="11766" x="2744788" y="3900488"/>
          <p14:tracePt t="11783" x="2765425" y="3879850"/>
          <p14:tracePt t="11943" x="2787650" y="3879850"/>
          <p14:tracePt t="12249" x="2765425" y="3879850"/>
          <p14:tracePt t="12266" x="2744788" y="3879850"/>
          <p14:tracePt t="12273" x="2722563" y="3879850"/>
          <p14:tracePt t="12282" x="2722563" y="3857625"/>
          <p14:tracePt t="12313" x="2701925" y="3857625"/>
          <p14:tracePt t="12345" x="2679700" y="3836988"/>
          <p14:tracePt t="12596" x="2659063" y="3836988"/>
          <p14:tracePt t="12619" x="2636838" y="3836988"/>
          <p14:tracePt t="12667" x="2636838" y="3857625"/>
          <p14:tracePt t="12942" x="2636838" y="3879850"/>
          <p14:tracePt t="12965" x="2616200" y="3879850"/>
          <p14:tracePt t="12997" x="2616200" y="3900488"/>
          <p14:tracePt t="13021" x="2593975" y="3900488"/>
          <p14:tracePt t="13037" x="2593975" y="3922713"/>
          <p14:tracePt t="13843" x="2573338" y="3922713"/>
          <p14:tracePt t="13859" x="2551113" y="3922713"/>
          <p14:tracePt t="15736" x="2530475" y="3922713"/>
          <p14:tracePt t="15751" x="2530475" y="3900488"/>
          <p14:tracePt t="15799" x="2530475" y="3879850"/>
          <p14:tracePt t="15879" x="2530475" y="3857625"/>
          <p14:tracePt t="15927" x="2530475" y="3836988"/>
          <p14:tracePt t="17201" x="2551113" y="3836988"/>
          <p14:tracePt t="17233" x="2573338" y="3836988"/>
          <p14:tracePt t="17257" x="2593975" y="3836988"/>
          <p14:tracePt t="17289" x="2616200" y="3836988"/>
          <p14:tracePt t="17314" x="2636838" y="3836988"/>
          <p14:tracePt t="17322" x="2659063" y="3836988"/>
          <p14:tracePt t="17346" x="2679700" y="3836988"/>
          <p14:tracePt t="17370" x="2701925" y="3836988"/>
          <p14:tracePt t="17402" x="2722563" y="3836988"/>
          <p14:tracePt t="17418" x="2744788" y="3836988"/>
          <p14:tracePt t="17450" x="2765425" y="3836988"/>
          <p14:tracePt t="17515" x="2787650" y="3836988"/>
          <p14:tracePt t="17539" x="2808288" y="3836988"/>
          <p14:tracePt t="17556" x="2830513" y="3836988"/>
          <p14:tracePt t="17571" x="2851150" y="3836988"/>
          <p14:tracePt t="17604" x="2873375" y="3836988"/>
          <p14:tracePt t="17620" x="2873375" y="3814763"/>
          <p14:tracePt t="17636" x="2894013" y="3814763"/>
          <p14:tracePt t="17652" x="2916238" y="3814763"/>
          <p14:tracePt t="17676" x="2936875" y="3814763"/>
          <p14:tracePt t="17716" x="2959100" y="3814763"/>
          <p14:tracePt t="17732" x="2959100" y="3794125"/>
          <p14:tracePt t="17748" x="2979738" y="3794125"/>
          <p14:tracePt t="17765" x="3001963" y="3794125"/>
          <p14:tracePt t="17789" x="3022600" y="3794125"/>
          <p14:tracePt t="17829" x="3044825" y="3771900"/>
          <p14:tracePt t="17853" x="3065463" y="3771900"/>
          <p14:tracePt t="17869" x="3065463" y="3751263"/>
          <p14:tracePt t="17877" x="3087688" y="3751263"/>
          <p14:tracePt t="17901" x="3108325" y="3729038"/>
          <p14:tracePt t="17908" x="3130550" y="3729038"/>
          <p14:tracePt t="17933" x="3173413" y="3729038"/>
          <p14:tracePt t="17966" x="3173413" y="3708400"/>
          <p14:tracePt t="18030" x="3194050" y="3708400"/>
          <p14:tracePt t="18240" x="3216275" y="3708400"/>
          <p14:tracePt t="18255" x="3216275" y="3686175"/>
          <p14:tracePt t="18279" x="3236913" y="3686175"/>
          <p14:tracePt t="18328" x="3259138" y="3665538"/>
          <p14:tracePt t="18352" x="3279775" y="3665538"/>
          <p14:tracePt t="18400" x="3279775" y="3643313"/>
          <p14:tracePt t="18448" x="3302000" y="3643313"/>
          <p14:tracePt t="18497" x="3322638" y="3643313"/>
          <p14:tracePt t="18508" x="3344863" y="3622675"/>
          <p14:tracePt t="18537" x="3365500" y="3622675"/>
          <p14:tracePt t="18561" x="3365500" y="3600450"/>
          <p14:tracePt t="18585" x="3387725" y="3579813"/>
          <p14:tracePt t="18642" x="3387725" y="3557588"/>
          <p14:tracePt t="18682" x="3408363" y="3557588"/>
          <p14:tracePt t="18714" x="3430588" y="3557588"/>
          <p14:tracePt t="18724" x="3430588" y="3536950"/>
          <p14:tracePt t="18754" x="3430588" y="3514725"/>
          <p14:tracePt t="18764" x="3451225" y="3514725"/>
          <p14:tracePt t="18787" x="3451225" y="3494088"/>
          <p14:tracePt t="18859" x="3473450" y="3494088"/>
          <p14:tracePt t="18924" x="3473450" y="3471863"/>
          <p14:tracePt t="18948" x="3494088" y="3471863"/>
          <p14:tracePt t="19158" x="3516313" y="3471863"/>
          <p14:tracePt t="19286" x="3494088" y="3471863"/>
          <p14:tracePt t="19326" x="3473450" y="3471863"/>
          <p14:tracePt t="19383" x="3451225" y="3471863"/>
          <p14:tracePt t="20381" x="3494088" y="3471863"/>
          <p14:tracePt t="20422" x="3516313" y="3471863"/>
          <p14:tracePt t="20446" x="3536950" y="3471863"/>
          <p14:tracePt t="20671" x="3559175" y="3451225"/>
          <p14:tracePt t="20679" x="3579813" y="3451225"/>
          <p14:tracePt t="21226" x="3602038" y="3451225"/>
          <p14:tracePt t="21275" x="3622675" y="3451225"/>
          <p14:tracePt t="21363" x="3644900" y="3451225"/>
          <p14:tracePt t="21372" x="3665538" y="3451225"/>
          <p14:tracePt t="21508" x="3665538" y="3471863"/>
          <p14:tracePt t="22491" x="3665538" y="3451225"/>
          <p14:tracePt t="22633" x="3665538" y="3429000"/>
          <p14:tracePt t="22649" x="3665538" y="3408363"/>
          <p14:tracePt t="23047" x="3644900" y="3408363"/>
          <p14:tracePt t="23160" x="3622675" y="3408363"/>
          <p14:tracePt t="23183" x="3622675" y="3429000"/>
          <p14:tracePt t="23328" x="3602038" y="3451225"/>
          <p14:tracePt t="23377" x="3579813" y="3451225"/>
          <p14:tracePt t="23401" x="3559175" y="3451225"/>
          <p14:tracePt t="23409" x="3559175" y="3471863"/>
          <p14:tracePt t="23466" x="3536950" y="3471863"/>
          <p14:tracePt t="23513" x="3516313" y="3471863"/>
          <p14:tracePt t="23529" x="3516313" y="3494088"/>
          <p14:tracePt t="23562" x="3494088" y="3494088"/>
          <p14:tracePt t="23594" x="3473450" y="3494088"/>
          <p14:tracePt t="23602" x="3473450" y="3514725"/>
          <p14:tracePt t="23611" x="3451225" y="3514725"/>
          <p14:tracePt t="23666" x="3451225" y="3536950"/>
          <p14:tracePt t="23714" x="3430588" y="3536950"/>
          <p14:tracePt t="23843" x="3408363" y="3536950"/>
          <p14:tracePt t="23892" x="3387725" y="3536950"/>
          <p14:tracePt t="23916" x="3365500" y="3557588"/>
          <p14:tracePt t="23983" x="3344863" y="3557588"/>
          <p14:tracePt t="24078" x="3322638" y="3557588"/>
          <p14:tracePt t="24254" x="3322638" y="3579813"/>
          <p14:tracePt t="24279" x="3302000" y="3579813"/>
          <p14:tracePt t="24366" x="3322638" y="3579813"/>
          <p14:tracePt t="24374" x="3344863" y="3579813"/>
          <p14:tracePt t="24382" x="3365500" y="3579813"/>
          <p14:tracePt t="24398" x="3387725" y="3579813"/>
          <p14:tracePt t="24472" x="3365500" y="3579813"/>
          <p14:tracePt t="24479" x="3344863" y="3600450"/>
          <p14:tracePt t="24486" x="3322638" y="3600450"/>
          <p14:tracePt t="24495" x="3302000" y="3600450"/>
          <p14:tracePt t="24511" x="3279775" y="3622675"/>
          <p14:tracePt t="24528" x="3259138" y="3622675"/>
          <p14:tracePt t="24600" x="3302000" y="3622675"/>
          <p14:tracePt t="24608" x="3322638" y="3622675"/>
          <p14:tracePt t="24616" x="3365500" y="3622675"/>
          <p14:tracePt t="24628" x="3387725" y="3622675"/>
          <p14:tracePt t="24696" x="3365500" y="3622675"/>
          <p14:tracePt t="24713" x="3344863" y="3622675"/>
          <p14:tracePt t="24728" x="3322638" y="3622675"/>
          <p14:tracePt t="24744" x="3302000" y="3622675"/>
          <p14:tracePt t="24762" x="3279775" y="3622675"/>
          <p14:tracePt t="24826" x="3302000" y="3622675"/>
          <p14:tracePt t="24842" x="3322638" y="3622675"/>
          <p14:tracePt t="24849" x="3365500" y="3622675"/>
          <p14:tracePt t="24862" x="3387725" y="3622675"/>
          <p14:tracePt t="24954" x="3365500" y="3622675"/>
          <p14:tracePt t="27318" x="3365500" y="3643313"/>
          <p14:tracePt t="27325" x="3365500" y="3686175"/>
          <p14:tracePt t="27342" x="3365500" y="3708400"/>
          <p14:tracePt t="27350" x="3365500" y="3751263"/>
          <p14:tracePt t="27364" x="3365500" y="3771900"/>
          <p14:tracePt t="27381" x="3365500" y="3857625"/>
          <p14:tracePt t="27398" x="3387725" y="3986213"/>
          <p14:tracePt t="27414" x="3473450" y="4179888"/>
          <p14:tracePt t="27415" x="3536950" y="4329113"/>
          <p14:tracePt t="27431" x="3665538" y="4500563"/>
          <p14:tracePt t="27432" x="3773488" y="4694238"/>
          <p14:tracePt t="27448" x="4030663" y="5057775"/>
          <p14:tracePt t="27464" x="4267200" y="5529263"/>
          <p14:tracePt t="27481" x="4502150" y="5937250"/>
          <p14:tracePt t="27498" x="4673600" y="6408738"/>
          <p14:tracePt t="27514" x="4695825" y="6900863"/>
          <p14:tracePt t="27531" x="4695825" y="7243763"/>
          <p14:tracePt t="27548" x="4695825" y="7500938"/>
          <p14:tracePt t="27564" x="4695825" y="7672388"/>
          <p14:tracePt t="27581" x="4695825" y="7780338"/>
          <p14:tracePt t="27598" x="4716463" y="7929563"/>
          <p14:tracePt t="27615" x="4716463" y="8058150"/>
          <p14:tracePt t="27632" x="4738688" y="8401050"/>
          <p14:tracePt t="27648" x="4759325" y="8551863"/>
          <p14:tracePt t="27665" x="4887913" y="9066213"/>
          <p14:tracePt t="27681" x="5016500" y="9409113"/>
          <p14:tracePt t="27698" x="5124450" y="9837738"/>
          <p14:tracePt t="27714" x="5230813" y="10201275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 rot="-7252526">
            <a:off x="1964931" y="3927296"/>
            <a:ext cx="4722869" cy="4114800"/>
          </a:xfrm>
          <a:custGeom>
            <a:avLst/>
            <a:gdLst/>
            <a:ahLst/>
            <a:cxnLst/>
            <a:rect l="l" t="t" r="r" b="b"/>
            <a:pathLst>
              <a:path w="4722869" h="4114800">
                <a:moveTo>
                  <a:pt x="0" y="0"/>
                </a:moveTo>
                <a:lnTo>
                  <a:pt x="4722869" y="0"/>
                </a:lnTo>
                <a:lnTo>
                  <a:pt x="47228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32809" y="2755316"/>
            <a:ext cx="1146824" cy="6003412"/>
          </a:xfrm>
          <a:custGeom>
            <a:avLst/>
            <a:gdLst/>
            <a:ahLst/>
            <a:cxnLst/>
            <a:rect l="l" t="t" r="r" b="b"/>
            <a:pathLst>
              <a:path w="1146824" h="6003412">
                <a:moveTo>
                  <a:pt x="0" y="0"/>
                </a:moveTo>
                <a:lnTo>
                  <a:pt x="1146824" y="0"/>
                </a:lnTo>
                <a:lnTo>
                  <a:pt x="1146824" y="6003413"/>
                </a:lnTo>
                <a:lnTo>
                  <a:pt x="0" y="60034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5107" r="-15093" b="-272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0528106" y="3097907"/>
            <a:ext cx="3765225" cy="1075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71"/>
              </a:lnSpc>
            </a:pPr>
            <a:r>
              <a:rPr lang="en-US" sz="65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Properties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766105" y="4762500"/>
            <a:ext cx="5289226" cy="2043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50"/>
              </a:lnSpc>
            </a:pP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Speed of sound: 1540 m/s ± 1%</a:t>
            </a:r>
          </a:p>
          <a:p>
            <a:pPr algn="l">
              <a:lnSpc>
                <a:spcPts val="5450"/>
              </a:lnSpc>
            </a:pP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Attenuation: 0.5 dB/cm/MHz</a:t>
            </a:r>
          </a:p>
          <a:p>
            <a:pPr algn="l">
              <a:lnSpc>
                <a:spcPts val="5450"/>
              </a:lnSpc>
            </a:pP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Frequency range: 1-20 </a:t>
            </a:r>
            <a:r>
              <a:rPr lang="en-US" sz="2760" b="1" dirty="0" err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Mhz</a:t>
            </a:r>
            <a:endParaRPr lang="en-US" sz="2760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</p:txBody>
      </p:sp>
      <p:sp>
        <p:nvSpPr>
          <p:cNvPr id="11" name="Freeform 11"/>
          <p:cNvSpPr/>
          <p:nvPr/>
        </p:nvSpPr>
        <p:spPr>
          <a:xfrm rot="-5400000">
            <a:off x="3786509" y="6831646"/>
            <a:ext cx="1079714" cy="4640290"/>
          </a:xfrm>
          <a:custGeom>
            <a:avLst/>
            <a:gdLst/>
            <a:ahLst/>
            <a:cxnLst/>
            <a:rect l="l" t="t" r="r" b="b"/>
            <a:pathLst>
              <a:path w="1079714" h="4640290">
                <a:moveTo>
                  <a:pt x="0" y="0"/>
                </a:moveTo>
                <a:lnTo>
                  <a:pt x="1079714" y="0"/>
                </a:lnTo>
                <a:lnTo>
                  <a:pt x="1079714" y="4640290"/>
                </a:lnTo>
                <a:lnTo>
                  <a:pt x="0" y="4640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6608" r="-22247" b="-32900"/>
            </a:stretch>
          </a:blipFill>
        </p:spPr>
        <p:txBody>
          <a:bodyPr/>
          <a:lstStyle/>
          <a:p>
            <a:endParaRPr lang="en-GB" dirty="0"/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1469ACE8-24FB-AB82-5CCB-684805CBF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37"/>
    </mc:Choice>
    <mc:Fallback xmlns="">
      <p:transition spd="slow" advTm="22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767737" y="3162300"/>
            <a:ext cx="4826615" cy="1119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71"/>
              </a:lnSpc>
            </a:pPr>
            <a:r>
              <a:rPr lang="en-US" sz="65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Maintenance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10800" y="4914900"/>
            <a:ext cx="5940491" cy="32508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300"/>
              </a:lnSpc>
            </a:pP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Weigh the phantom to monitor desiccation. Weigh on receipt and then every 6 months. Record the values. A loss of 20g from the initial weight indicates desiccation and the need for rejuvenation.</a:t>
            </a:r>
          </a:p>
        </p:txBody>
      </p:sp>
      <p:sp>
        <p:nvSpPr>
          <p:cNvPr id="9" name="Freeform 9"/>
          <p:cNvSpPr/>
          <p:nvPr/>
        </p:nvSpPr>
        <p:spPr>
          <a:xfrm>
            <a:off x="-139292" y="144184"/>
            <a:ext cx="8498195" cy="10972696"/>
          </a:xfrm>
          <a:custGeom>
            <a:avLst/>
            <a:gdLst/>
            <a:ahLst/>
            <a:cxnLst/>
            <a:rect l="l" t="t" r="r" b="b"/>
            <a:pathLst>
              <a:path w="8498195" h="10972696">
                <a:moveTo>
                  <a:pt x="0" y="0"/>
                </a:moveTo>
                <a:lnTo>
                  <a:pt x="8498195" y="0"/>
                </a:lnTo>
                <a:lnTo>
                  <a:pt x="8498195" y="10972695"/>
                </a:lnTo>
                <a:lnTo>
                  <a:pt x="0" y="109726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464E5692-F2FC-FE5A-B4CD-BD2C7AE8E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51"/>
    </mc:Choice>
    <mc:Fallback xmlns="">
      <p:transition spd="slow" advTm="35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13030200" y="3162300"/>
            <a:ext cx="4509174" cy="5962544"/>
          </a:xfrm>
          <a:custGeom>
            <a:avLst/>
            <a:gdLst/>
            <a:ahLst/>
            <a:cxnLst/>
            <a:rect l="l" t="t" r="r" b="b"/>
            <a:pathLst>
              <a:path w="4509174" h="5962544">
                <a:moveTo>
                  <a:pt x="0" y="0"/>
                </a:moveTo>
                <a:lnTo>
                  <a:pt x="4509173" y="0"/>
                </a:lnTo>
                <a:lnTo>
                  <a:pt x="4509173" y="5962544"/>
                </a:lnTo>
                <a:lnTo>
                  <a:pt x="0" y="59625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3868400" y="3619500"/>
            <a:ext cx="1145835" cy="1225025"/>
          </a:xfrm>
          <a:custGeom>
            <a:avLst/>
            <a:gdLst/>
            <a:ahLst/>
            <a:cxnLst/>
            <a:rect l="l" t="t" r="r" b="b"/>
            <a:pathLst>
              <a:path w="1145835" h="1225025">
                <a:moveTo>
                  <a:pt x="0" y="0"/>
                </a:moveTo>
                <a:lnTo>
                  <a:pt x="1145835" y="0"/>
                </a:lnTo>
                <a:lnTo>
                  <a:pt x="1145835" y="1225025"/>
                </a:lnTo>
                <a:lnTo>
                  <a:pt x="0" y="12250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295400" y="2516268"/>
            <a:ext cx="3848100" cy="982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5999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Ultrasound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95400" y="3918475"/>
            <a:ext cx="9386863" cy="4651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73"/>
              </a:lnSpc>
            </a:pP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We are very excited about our step into the field of sonography and are looking forward to our first two products making their way out into the industry. </a:t>
            </a:r>
          </a:p>
          <a:p>
            <a:pPr algn="just">
              <a:lnSpc>
                <a:spcPts val="4573"/>
              </a:lnSpc>
            </a:pPr>
            <a:endParaRPr lang="en-US" sz="2760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algn="just">
              <a:lnSpc>
                <a:spcPts val="4573"/>
              </a:lnSpc>
            </a:pP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As an incentive, we are offering an introductory 8% discount on top of the distributor price for the </a:t>
            </a:r>
            <a:r>
              <a:rPr lang="en-US" sz="2760" b="1" dirty="0" err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SonIQ</a:t>
            </a:r>
            <a:r>
              <a:rPr lang="en-US" sz="276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 One, starting from today (24/06) and ending at the end of September.</a:t>
            </a:r>
          </a:p>
        </p:txBody>
      </p:sp>
      <p:pic>
        <p:nvPicPr>
          <p:cNvPr id="30" name="Audio 29">
            <a:hlinkClick r:id="" action="ppaction://media"/>
            <a:extLst>
              <a:ext uri="{FF2B5EF4-FFF2-40B4-BE49-F238E27FC236}">
                <a16:creationId xmlns:a16="http://schemas.microsoft.com/office/drawing/2014/main" id="{C5650BEF-FA96-0F72-0792-2F26F5F999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83"/>
    </mc:Choice>
    <mc:Fallback xmlns="">
      <p:transition spd="slow" advTm="65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7382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53681" y="0"/>
            <a:ext cx="8944340" cy="10440984"/>
            <a:chOff x="0" y="0"/>
            <a:chExt cx="2355711" cy="27498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5711" cy="2749889"/>
            </a:xfrm>
            <a:custGeom>
              <a:avLst/>
              <a:gdLst/>
              <a:ahLst/>
              <a:cxnLst/>
              <a:rect l="l" t="t" r="r" b="b"/>
              <a:pathLst>
                <a:path w="2355711" h="2749889">
                  <a:moveTo>
                    <a:pt x="0" y="0"/>
                  </a:moveTo>
                  <a:lnTo>
                    <a:pt x="2355711" y="0"/>
                  </a:lnTo>
                  <a:lnTo>
                    <a:pt x="2355711" y="2749889"/>
                  </a:lnTo>
                  <a:lnTo>
                    <a:pt x="0" y="2749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355711" cy="2797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74392" y="2419269"/>
            <a:ext cx="7133683" cy="5448463"/>
          </a:xfrm>
          <a:custGeom>
            <a:avLst/>
            <a:gdLst/>
            <a:ahLst/>
            <a:cxnLst/>
            <a:rect l="l" t="t" r="r" b="b"/>
            <a:pathLst>
              <a:path w="7133683" h="5448463">
                <a:moveTo>
                  <a:pt x="0" y="0"/>
                </a:moveTo>
                <a:lnTo>
                  <a:pt x="7133683" y="0"/>
                </a:lnTo>
                <a:lnTo>
                  <a:pt x="7133683" y="5448462"/>
                </a:lnTo>
                <a:lnTo>
                  <a:pt x="0" y="54484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93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AutoShape 9"/>
          <p:cNvSpPr/>
          <p:nvPr/>
        </p:nvSpPr>
        <p:spPr>
          <a:xfrm>
            <a:off x="3120788" y="5956856"/>
            <a:ext cx="3655192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0094238" y="0"/>
            <a:ext cx="8193762" cy="1571625"/>
          </a:xfrm>
          <a:custGeom>
            <a:avLst/>
            <a:gdLst/>
            <a:ahLst/>
            <a:cxnLst/>
            <a:rect l="l" t="t" r="r" b="b"/>
            <a:pathLst>
              <a:path w="8193762" h="1571625">
                <a:moveTo>
                  <a:pt x="0" y="0"/>
                </a:moveTo>
                <a:lnTo>
                  <a:pt x="8193762" y="0"/>
                </a:lnTo>
                <a:lnTo>
                  <a:pt x="8193762" y="157162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319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rot="-1224123">
            <a:off x="10632217" y="4968587"/>
            <a:ext cx="5798289" cy="5798289"/>
          </a:xfrm>
          <a:custGeom>
            <a:avLst/>
            <a:gdLst/>
            <a:ahLst/>
            <a:cxnLst/>
            <a:rect l="l" t="t" r="r" b="b"/>
            <a:pathLst>
              <a:path w="5798289" h="5798289">
                <a:moveTo>
                  <a:pt x="0" y="0"/>
                </a:moveTo>
                <a:lnTo>
                  <a:pt x="5798290" y="0"/>
                </a:lnTo>
                <a:lnTo>
                  <a:pt x="5798290" y="5798289"/>
                </a:lnTo>
                <a:lnTo>
                  <a:pt x="0" y="5798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2421295" y="6195219"/>
            <a:ext cx="5236835" cy="480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5"/>
              </a:lnSpc>
              <a:spcBef>
                <a:spcPct val="0"/>
              </a:spcBef>
            </a:pPr>
            <a:r>
              <a:rPr lang="en-US" sz="2875" b="1">
                <a:solidFill>
                  <a:srgbClr val="FFFFFF"/>
                </a:solidFill>
                <a:latin typeface="Segoe UI Bold"/>
                <a:ea typeface="Segoe UI Bold"/>
                <a:cs typeface="Segoe UI Bold"/>
                <a:sym typeface="Segoe UI Bold"/>
              </a:rPr>
              <a:t>Research · Innovation · Quality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39979" y="6767315"/>
            <a:ext cx="6199467" cy="771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0"/>
              </a:lnSpc>
            </a:pPr>
            <a:r>
              <a:rPr lang="en-US" sz="2221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rPr>
              <a:t>Designing &amp; Manufacturing Phantoms Since 1955</a:t>
            </a:r>
          </a:p>
          <a:p>
            <a:pPr algn="ctr">
              <a:lnSpc>
                <a:spcPts val="3110"/>
              </a:lnSpc>
              <a:spcBef>
                <a:spcPct val="0"/>
              </a:spcBef>
            </a:pPr>
            <a:endParaRPr lang="en-US" sz="2221">
              <a:solidFill>
                <a:srgbClr val="FFFFFF"/>
              </a:solidFill>
              <a:latin typeface="Segoe UI"/>
              <a:ea typeface="Segoe UI"/>
              <a:cs typeface="Segoe UI"/>
              <a:sym typeface="Segoe UI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379051" y="2084257"/>
            <a:ext cx="7624135" cy="2846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68"/>
              </a:lnSpc>
            </a:pPr>
            <a:r>
              <a:rPr lang="en-US" sz="8191" b="1">
                <a:solidFill>
                  <a:srgbClr val="C7382A"/>
                </a:solidFill>
                <a:latin typeface="Segoe UI Bold"/>
                <a:ea typeface="Segoe UI Bold"/>
                <a:cs typeface="Segoe UI Bold"/>
                <a:sym typeface="Segoe UI Bold"/>
              </a:rPr>
              <a:t>VISIRAY</a:t>
            </a:r>
          </a:p>
          <a:p>
            <a:pPr algn="ctr">
              <a:lnSpc>
                <a:spcPts val="11468"/>
              </a:lnSpc>
            </a:pPr>
            <a:r>
              <a:rPr lang="en-US" sz="8191" b="1">
                <a:solidFill>
                  <a:srgbClr val="C7382A"/>
                </a:solidFill>
                <a:latin typeface="Segoe UI Bold"/>
                <a:ea typeface="Segoe UI Bold"/>
                <a:cs typeface="Segoe UI Bold"/>
                <a:sym typeface="Segoe UI Bold"/>
              </a:rPr>
              <a:t>Rulers</a:t>
            </a:r>
          </a:p>
        </p:txBody>
      </p:sp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31FA698C-2358-EA17-DCA0-45AD3A417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51"/>
    </mc:Choice>
    <mc:Fallback xmlns="">
      <p:transition spd="slow" advTm="17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 rot="-2346225">
            <a:off x="-1504216" y="1840025"/>
            <a:ext cx="9527575" cy="9527575"/>
          </a:xfrm>
          <a:custGeom>
            <a:avLst/>
            <a:gdLst/>
            <a:ahLst/>
            <a:cxnLst/>
            <a:rect l="l" t="t" r="r" b="b"/>
            <a:pathLst>
              <a:path w="9527575" h="9527575">
                <a:moveTo>
                  <a:pt x="0" y="0"/>
                </a:moveTo>
                <a:lnTo>
                  <a:pt x="9527575" y="0"/>
                </a:lnTo>
                <a:lnTo>
                  <a:pt x="9527575" y="9527574"/>
                </a:lnTo>
                <a:lnTo>
                  <a:pt x="0" y="95275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0182755" y="2705100"/>
            <a:ext cx="4761595" cy="9460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051"/>
              </a:lnSpc>
            </a:pPr>
            <a:r>
              <a:rPr lang="en-US" sz="57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VISIRAY Rulers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26902" y="4232462"/>
            <a:ext cx="7273302" cy="3626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73"/>
              </a:lnSpc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The VISIRAY Rulers are intended to check the light, radiation and image field sizes (and congruence between them) for x-ray modalities including low energy small field-of-view fluoroscopy systems, mammography, dental radiography, general radiography, fluoroscopy and CT.</a:t>
            </a:r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CE969C03-CFCC-225F-C13D-678EE36C6B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84"/>
    </mc:Choice>
    <mc:Fallback xmlns="">
      <p:transition spd="slow" advTm="27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7382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53681" y="0"/>
            <a:ext cx="8944340" cy="10440984"/>
            <a:chOff x="0" y="0"/>
            <a:chExt cx="2355711" cy="27498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5711" cy="2749889"/>
            </a:xfrm>
            <a:custGeom>
              <a:avLst/>
              <a:gdLst/>
              <a:ahLst/>
              <a:cxnLst/>
              <a:rect l="l" t="t" r="r" b="b"/>
              <a:pathLst>
                <a:path w="2355711" h="2749889">
                  <a:moveTo>
                    <a:pt x="0" y="0"/>
                  </a:moveTo>
                  <a:lnTo>
                    <a:pt x="2355711" y="0"/>
                  </a:lnTo>
                  <a:lnTo>
                    <a:pt x="2355711" y="2749889"/>
                  </a:lnTo>
                  <a:lnTo>
                    <a:pt x="0" y="2749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355711" cy="2797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426086" y="2547613"/>
            <a:ext cx="7133683" cy="5191774"/>
          </a:xfrm>
          <a:custGeom>
            <a:avLst/>
            <a:gdLst/>
            <a:ahLst/>
            <a:cxnLst/>
            <a:rect l="l" t="t" r="r" b="b"/>
            <a:pathLst>
              <a:path w="7133683" h="5191774">
                <a:moveTo>
                  <a:pt x="0" y="0"/>
                </a:moveTo>
                <a:lnTo>
                  <a:pt x="7133683" y="0"/>
                </a:lnTo>
                <a:lnTo>
                  <a:pt x="7133683" y="5191774"/>
                </a:lnTo>
                <a:lnTo>
                  <a:pt x="0" y="5191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065" b="-63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AutoShape 9"/>
          <p:cNvSpPr/>
          <p:nvPr/>
        </p:nvSpPr>
        <p:spPr>
          <a:xfrm>
            <a:off x="3172481" y="6157571"/>
            <a:ext cx="3655192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0094238" y="0"/>
            <a:ext cx="8193762" cy="1571625"/>
          </a:xfrm>
          <a:custGeom>
            <a:avLst/>
            <a:gdLst/>
            <a:ahLst/>
            <a:cxnLst/>
            <a:rect l="l" t="t" r="r" b="b"/>
            <a:pathLst>
              <a:path w="8193762" h="1571625">
                <a:moveTo>
                  <a:pt x="0" y="0"/>
                </a:moveTo>
                <a:lnTo>
                  <a:pt x="8193762" y="0"/>
                </a:lnTo>
                <a:lnTo>
                  <a:pt x="8193762" y="157162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319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0696456" y="3371256"/>
            <a:ext cx="6989325" cy="6989325"/>
          </a:xfrm>
          <a:custGeom>
            <a:avLst/>
            <a:gdLst/>
            <a:ahLst/>
            <a:cxnLst/>
            <a:rect l="l" t="t" r="r" b="b"/>
            <a:pathLst>
              <a:path w="6989325" h="6989325">
                <a:moveTo>
                  <a:pt x="0" y="0"/>
                </a:moveTo>
                <a:lnTo>
                  <a:pt x="6989325" y="0"/>
                </a:lnTo>
                <a:lnTo>
                  <a:pt x="6989325" y="6989325"/>
                </a:lnTo>
                <a:lnTo>
                  <a:pt x="0" y="69893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2472989" y="6395935"/>
            <a:ext cx="5236835" cy="480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5"/>
              </a:lnSpc>
              <a:spcBef>
                <a:spcPct val="0"/>
              </a:spcBef>
            </a:pPr>
            <a:r>
              <a:rPr lang="en-US" sz="2875" b="1">
                <a:solidFill>
                  <a:srgbClr val="FFFFFF"/>
                </a:solidFill>
                <a:latin typeface="Segoe UI Bold"/>
                <a:ea typeface="Segoe UI Bold"/>
                <a:cs typeface="Segoe UI Bold"/>
                <a:sym typeface="Segoe UI Bold"/>
              </a:rPr>
              <a:t>Research · Innovation · Quality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91673" y="6968031"/>
            <a:ext cx="6199467" cy="771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0"/>
              </a:lnSpc>
            </a:pPr>
            <a:r>
              <a:rPr lang="en-US" sz="2221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rPr>
              <a:t>Designing &amp; Manufacturing Phantoms Since 1955</a:t>
            </a:r>
          </a:p>
          <a:p>
            <a:pPr algn="ctr">
              <a:lnSpc>
                <a:spcPts val="3110"/>
              </a:lnSpc>
              <a:spcBef>
                <a:spcPct val="0"/>
              </a:spcBef>
            </a:pPr>
            <a:endParaRPr lang="en-US" sz="2221">
              <a:solidFill>
                <a:srgbClr val="FFFFFF"/>
              </a:solidFill>
              <a:latin typeface="Segoe UI"/>
              <a:ea typeface="Segoe UI"/>
              <a:cs typeface="Segoe UI"/>
              <a:sym typeface="Segoe UI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379051" y="1975719"/>
            <a:ext cx="7624135" cy="1395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68"/>
              </a:lnSpc>
            </a:pPr>
            <a:r>
              <a:rPr lang="en-US" sz="8191" b="1">
                <a:solidFill>
                  <a:srgbClr val="C7382A"/>
                </a:solidFill>
                <a:latin typeface="Segoe UI Bold"/>
                <a:ea typeface="Segoe UI Bold"/>
                <a:cs typeface="Segoe UI Bold"/>
                <a:sym typeface="Segoe UI Bold"/>
              </a:rPr>
              <a:t>SonIQ One</a:t>
            </a:r>
          </a:p>
        </p:txBody>
      </p:sp>
      <p:pic>
        <p:nvPicPr>
          <p:cNvPr id="55" name="Audio 54">
            <a:hlinkClick r:id="" action="ppaction://media"/>
            <a:extLst>
              <a:ext uri="{FF2B5EF4-FFF2-40B4-BE49-F238E27FC236}">
                <a16:creationId xmlns:a16="http://schemas.microsoft.com/office/drawing/2014/main" id="{3479F914-F80F-86B8-B02E-87EDA8E36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49"/>
    </mc:Choice>
    <mc:Fallback xmlns="">
      <p:transition spd="slow" advTm="14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68575">
            <a:off x="-2800825" y="25106"/>
            <a:ext cx="12548119" cy="11827233"/>
          </a:xfrm>
          <a:custGeom>
            <a:avLst/>
            <a:gdLst/>
            <a:ahLst/>
            <a:cxnLst/>
            <a:rect l="l" t="t" r="r" b="b"/>
            <a:pathLst>
              <a:path w="12548119" h="11827233">
                <a:moveTo>
                  <a:pt x="0" y="0"/>
                </a:moveTo>
                <a:lnTo>
                  <a:pt x="12548119" y="0"/>
                </a:lnTo>
                <a:lnTo>
                  <a:pt x="12548119" y="11827232"/>
                </a:lnTo>
                <a:lnTo>
                  <a:pt x="0" y="118272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047" b="-3047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Freeform 8"/>
          <p:cNvSpPr/>
          <p:nvPr/>
        </p:nvSpPr>
        <p:spPr>
          <a:xfrm rot="-2615719">
            <a:off x="-731769" y="1035137"/>
            <a:ext cx="11763796" cy="11079440"/>
          </a:xfrm>
          <a:custGeom>
            <a:avLst/>
            <a:gdLst/>
            <a:ahLst/>
            <a:cxnLst/>
            <a:rect l="l" t="t" r="r" b="b"/>
            <a:pathLst>
              <a:path w="11763796" h="11079440">
                <a:moveTo>
                  <a:pt x="0" y="0"/>
                </a:moveTo>
                <a:lnTo>
                  <a:pt x="11763796" y="0"/>
                </a:lnTo>
                <a:lnTo>
                  <a:pt x="11763796" y="11079440"/>
                </a:lnTo>
                <a:lnTo>
                  <a:pt x="0" y="1107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088" b="-30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1115352" y="2464122"/>
            <a:ext cx="2765055" cy="977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1"/>
              </a:lnSpc>
            </a:pPr>
            <a:r>
              <a:rPr lang="en-US" sz="57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Features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80813" y="3973022"/>
            <a:ext cx="7308379" cy="520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Radiopaque markings (1mm) to measure the image field size.</a:t>
            </a:r>
          </a:p>
          <a:p>
            <a:pPr marL="287391" lvl="1" algn="l">
              <a:lnSpc>
                <a:spcPts val="4073"/>
              </a:lnSpc>
            </a:pPr>
            <a:endParaRPr lang="en-US" sz="2662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Visible markings (1mm) to o measure light field size and position.</a:t>
            </a:r>
          </a:p>
          <a:p>
            <a:pPr marL="287391" lvl="1" algn="l">
              <a:lnSpc>
                <a:spcPts val="4073"/>
              </a:lnSpc>
            </a:pPr>
            <a:endParaRPr lang="en-US" sz="2662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Phosphor coating (28-120 kV) to measure the radiation field size.</a:t>
            </a:r>
          </a:p>
          <a:p>
            <a:pPr marL="287391" lvl="1" algn="l">
              <a:lnSpc>
                <a:spcPts val="4073"/>
              </a:lnSpc>
            </a:pPr>
            <a:endParaRPr lang="en-US" sz="2662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Removable protective casing</a:t>
            </a:r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F14CA23E-90BA-3832-C36D-9596E4195D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72"/>
    </mc:Choice>
    <mc:Fallback xmlns="">
      <p:transition spd="slow" advTm="43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15795441" y="8253588"/>
            <a:ext cx="1721877" cy="1583624"/>
          </a:xfrm>
          <a:custGeom>
            <a:avLst/>
            <a:gdLst/>
            <a:ahLst/>
            <a:cxnLst/>
            <a:rect l="l" t="t" r="r" b="b"/>
            <a:pathLst>
              <a:path w="1721877" h="1583624">
                <a:moveTo>
                  <a:pt x="0" y="0"/>
                </a:moveTo>
                <a:lnTo>
                  <a:pt x="1721877" y="0"/>
                </a:lnTo>
                <a:lnTo>
                  <a:pt x="1721877" y="1583624"/>
                </a:lnTo>
                <a:lnTo>
                  <a:pt x="0" y="15836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0499105" y="2418146"/>
            <a:ext cx="3544607" cy="977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51"/>
              </a:lnSpc>
            </a:pPr>
            <a:r>
              <a:rPr lang="en-US" sz="57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4K Camera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70519" y="3949150"/>
            <a:ext cx="6801780" cy="460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73"/>
              </a:lnSpc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Use the 4K Camera or other device to record all four edges of the detector.  Alternatively position it edge by edge if preferred.</a:t>
            </a:r>
          </a:p>
          <a:p>
            <a:pPr algn="just">
              <a:lnSpc>
                <a:spcPts val="4073"/>
              </a:lnSpc>
            </a:pPr>
            <a:endParaRPr lang="en-US" sz="2662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algn="just">
              <a:lnSpc>
                <a:spcPts val="4073"/>
              </a:lnSpc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The phosphor exhibits no significant afterglow. </a:t>
            </a:r>
          </a:p>
          <a:p>
            <a:pPr algn="just">
              <a:lnSpc>
                <a:spcPts val="4073"/>
              </a:lnSpc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The room should be darkened at the time of use.</a:t>
            </a: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A18C59B2-69B5-238D-B44B-58066D3E4166}"/>
              </a:ext>
            </a:extLst>
          </p:cNvPr>
          <p:cNvGrpSpPr/>
          <p:nvPr/>
        </p:nvGrpSpPr>
        <p:grpSpPr>
          <a:xfrm>
            <a:off x="-7050082" y="1333499"/>
            <a:ext cx="15660682" cy="8039943"/>
            <a:chOff x="-4788" y="-47625"/>
            <a:chExt cx="758017" cy="404897"/>
          </a:xfrm>
        </p:grpSpPr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50137AE5-BFEF-0EBA-902B-97E3F64F26CF}"/>
                </a:ext>
              </a:extLst>
            </p:cNvPr>
            <p:cNvSpPr/>
            <p:nvPr/>
          </p:nvSpPr>
          <p:spPr>
            <a:xfrm>
              <a:off x="-4788" y="50632"/>
              <a:ext cx="668877" cy="273073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9">
              <a:extLst>
                <a:ext uri="{FF2B5EF4-FFF2-40B4-BE49-F238E27FC236}">
                  <a16:creationId xmlns:a16="http://schemas.microsoft.com/office/drawing/2014/main" id="{07BE3B9A-228D-38C8-B020-0C0E332C4302}"/>
                </a:ext>
              </a:extLst>
            </p:cNvPr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57200" y="4188381"/>
            <a:ext cx="5105864" cy="3614711"/>
          </a:xfrm>
          <a:prstGeom prst="roundRect">
            <a:avLst/>
          </a:prstGeom>
          <a:blipFill>
            <a:blip r:embed="rId7"/>
            <a:stretch>
              <a:fillRect r="-6608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42" name="Audio 41">
            <a:hlinkClick r:id="" action="ppaction://media"/>
            <a:extLst>
              <a:ext uri="{FF2B5EF4-FFF2-40B4-BE49-F238E27FC236}">
                <a16:creationId xmlns:a16="http://schemas.microsoft.com/office/drawing/2014/main" id="{92E68A07-871D-1424-6380-E25266BA90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49"/>
    </mc:Choice>
    <mc:Fallback xmlns="">
      <p:transition spd="slow" advTm="46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68575">
            <a:off x="-2800825" y="25106"/>
            <a:ext cx="12548119" cy="11827233"/>
          </a:xfrm>
          <a:custGeom>
            <a:avLst/>
            <a:gdLst/>
            <a:ahLst/>
            <a:cxnLst/>
            <a:rect l="l" t="t" r="r" b="b"/>
            <a:pathLst>
              <a:path w="12548119" h="11827233">
                <a:moveTo>
                  <a:pt x="0" y="0"/>
                </a:moveTo>
                <a:lnTo>
                  <a:pt x="12548119" y="0"/>
                </a:lnTo>
                <a:lnTo>
                  <a:pt x="12548119" y="11827232"/>
                </a:lnTo>
                <a:lnTo>
                  <a:pt x="0" y="118272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047" b="-3047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Freeform 8"/>
          <p:cNvSpPr/>
          <p:nvPr/>
        </p:nvSpPr>
        <p:spPr>
          <a:xfrm rot="-2615719">
            <a:off x="-731769" y="1035137"/>
            <a:ext cx="11763796" cy="11079440"/>
          </a:xfrm>
          <a:custGeom>
            <a:avLst/>
            <a:gdLst/>
            <a:ahLst/>
            <a:cxnLst/>
            <a:rect l="l" t="t" r="r" b="b"/>
            <a:pathLst>
              <a:path w="11763796" h="11079440">
                <a:moveTo>
                  <a:pt x="0" y="0"/>
                </a:moveTo>
                <a:lnTo>
                  <a:pt x="11763796" y="0"/>
                </a:lnTo>
                <a:lnTo>
                  <a:pt x="11763796" y="11079440"/>
                </a:lnTo>
                <a:lnTo>
                  <a:pt x="0" y="1107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088" b="-30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0256144" y="2418146"/>
            <a:ext cx="4774921" cy="977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1"/>
              </a:lnSpc>
            </a:pPr>
            <a:r>
              <a:rPr lang="en-US" sz="575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Specification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855010" y="3940751"/>
            <a:ext cx="7577188" cy="467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73"/>
              </a:lnSpc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The rulers are available in the following standard sizes:</a:t>
            </a:r>
          </a:p>
          <a:p>
            <a:pPr algn="just">
              <a:lnSpc>
                <a:spcPts val="4073"/>
              </a:lnSpc>
            </a:pPr>
            <a:endParaRPr lang="en-US" sz="2662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10cm</a:t>
            </a:r>
          </a:p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20cm</a:t>
            </a:r>
          </a:p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30cm</a:t>
            </a:r>
          </a:p>
          <a:p>
            <a:pPr marL="574782" lvl="1" indent="-287391" algn="l">
              <a:lnSpc>
                <a:spcPts val="4073"/>
              </a:lnSpc>
              <a:buFont typeface="Arial"/>
              <a:buChar char="•"/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45cm</a:t>
            </a:r>
          </a:p>
          <a:p>
            <a:pPr algn="l">
              <a:lnSpc>
                <a:spcPts val="4073"/>
              </a:lnSpc>
            </a:pPr>
            <a:endParaRPr lang="en-US" sz="2662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algn="l">
              <a:lnSpc>
                <a:spcPts val="4073"/>
              </a:lnSpc>
            </a:pPr>
            <a:r>
              <a:rPr lang="en-US" sz="26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Bespoke sizes available upon request.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E42D4D0-3B15-684C-13DC-6C9927B63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92"/>
    </mc:Choice>
    <mc:Fallback xmlns="">
      <p:transition spd="slow" advTm="32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68575">
            <a:off x="-2800825" y="25106"/>
            <a:ext cx="12548119" cy="11827233"/>
          </a:xfrm>
          <a:custGeom>
            <a:avLst/>
            <a:gdLst/>
            <a:ahLst/>
            <a:cxnLst/>
            <a:rect l="l" t="t" r="r" b="b"/>
            <a:pathLst>
              <a:path w="12548119" h="11827233">
                <a:moveTo>
                  <a:pt x="0" y="0"/>
                </a:moveTo>
                <a:lnTo>
                  <a:pt x="12548119" y="0"/>
                </a:lnTo>
                <a:lnTo>
                  <a:pt x="12548119" y="11827232"/>
                </a:lnTo>
                <a:lnTo>
                  <a:pt x="0" y="11827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47" b="-3047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Freeform 8"/>
          <p:cNvSpPr/>
          <p:nvPr/>
        </p:nvSpPr>
        <p:spPr>
          <a:xfrm rot="-2615719">
            <a:off x="-731769" y="1035137"/>
            <a:ext cx="11763796" cy="11079440"/>
          </a:xfrm>
          <a:custGeom>
            <a:avLst/>
            <a:gdLst/>
            <a:ahLst/>
            <a:cxnLst/>
            <a:rect l="l" t="t" r="r" b="b"/>
            <a:pathLst>
              <a:path w="11763796" h="11079440">
                <a:moveTo>
                  <a:pt x="0" y="0"/>
                </a:moveTo>
                <a:lnTo>
                  <a:pt x="11763796" y="0"/>
                </a:lnTo>
                <a:lnTo>
                  <a:pt x="11763796" y="11079440"/>
                </a:lnTo>
                <a:lnTo>
                  <a:pt x="0" y="1107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088" b="-30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8785322" y="2924746"/>
            <a:ext cx="7220303" cy="977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51"/>
              </a:lnSpc>
            </a:pPr>
            <a:r>
              <a:rPr lang="en-US" sz="575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Great value for money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589063" y="4822092"/>
            <a:ext cx="5612820" cy="1959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562" b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Superior value for money compared to radiochromic film: the VISIRAY offers practically unlimited reuse for a similar price to a box of film.</a:t>
            </a:r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1E276047-C621-8586-6780-869B90B8D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73"/>
    </mc:Choice>
    <mc:Fallback xmlns="">
      <p:transition spd="slow" advTm="39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7382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53681" y="0"/>
            <a:ext cx="8944340" cy="10440984"/>
            <a:chOff x="0" y="0"/>
            <a:chExt cx="2355711" cy="27498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5711" cy="2749889"/>
            </a:xfrm>
            <a:custGeom>
              <a:avLst/>
              <a:gdLst/>
              <a:ahLst/>
              <a:cxnLst/>
              <a:rect l="l" t="t" r="r" b="b"/>
              <a:pathLst>
                <a:path w="2355711" h="2749889">
                  <a:moveTo>
                    <a:pt x="0" y="0"/>
                  </a:moveTo>
                  <a:lnTo>
                    <a:pt x="2355711" y="0"/>
                  </a:lnTo>
                  <a:lnTo>
                    <a:pt x="2355711" y="2749889"/>
                  </a:lnTo>
                  <a:lnTo>
                    <a:pt x="0" y="2749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355711" cy="2797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74392" y="2419269"/>
            <a:ext cx="7133683" cy="5448463"/>
          </a:xfrm>
          <a:custGeom>
            <a:avLst/>
            <a:gdLst/>
            <a:ahLst/>
            <a:cxnLst/>
            <a:rect l="l" t="t" r="r" b="b"/>
            <a:pathLst>
              <a:path w="7133683" h="5448463">
                <a:moveTo>
                  <a:pt x="0" y="0"/>
                </a:moveTo>
                <a:lnTo>
                  <a:pt x="7133683" y="0"/>
                </a:lnTo>
                <a:lnTo>
                  <a:pt x="7133683" y="5448462"/>
                </a:lnTo>
                <a:lnTo>
                  <a:pt x="0" y="5448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93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AutoShape 9"/>
          <p:cNvSpPr/>
          <p:nvPr/>
        </p:nvSpPr>
        <p:spPr>
          <a:xfrm>
            <a:off x="3120788" y="5956856"/>
            <a:ext cx="3655192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0094238" y="0"/>
            <a:ext cx="8193762" cy="1571625"/>
          </a:xfrm>
          <a:custGeom>
            <a:avLst/>
            <a:gdLst/>
            <a:ahLst/>
            <a:cxnLst/>
            <a:rect l="l" t="t" r="r" b="b"/>
            <a:pathLst>
              <a:path w="8193762" h="1571625">
                <a:moveTo>
                  <a:pt x="0" y="0"/>
                </a:moveTo>
                <a:lnTo>
                  <a:pt x="8193762" y="0"/>
                </a:lnTo>
                <a:lnTo>
                  <a:pt x="8193762" y="157162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319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2421295" y="6195219"/>
            <a:ext cx="5236835" cy="480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5"/>
              </a:lnSpc>
              <a:spcBef>
                <a:spcPct val="0"/>
              </a:spcBef>
            </a:pPr>
            <a:r>
              <a:rPr lang="en-US" sz="2875" b="1">
                <a:solidFill>
                  <a:srgbClr val="FFFFFF"/>
                </a:solidFill>
                <a:latin typeface="Segoe UI Bold"/>
                <a:ea typeface="Segoe UI Bold"/>
                <a:cs typeface="Segoe UI Bold"/>
                <a:sym typeface="Segoe UI Bold"/>
              </a:rPr>
              <a:t>Research · Innovation · Quality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39979" y="6767315"/>
            <a:ext cx="6199467" cy="771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0"/>
              </a:lnSpc>
            </a:pPr>
            <a:r>
              <a:rPr lang="en-US" sz="2221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rPr>
              <a:t>Designing &amp; Manufacturing Phantoms Since 1955</a:t>
            </a:r>
          </a:p>
          <a:p>
            <a:pPr algn="ctr">
              <a:lnSpc>
                <a:spcPts val="3110"/>
              </a:lnSpc>
              <a:spcBef>
                <a:spcPct val="0"/>
              </a:spcBef>
            </a:pPr>
            <a:endParaRPr lang="en-US" sz="2221">
              <a:solidFill>
                <a:srgbClr val="FFFFFF"/>
              </a:solidFill>
              <a:latin typeface="Segoe UI"/>
              <a:ea typeface="Segoe UI"/>
              <a:cs typeface="Segoe UI"/>
              <a:sym typeface="Segoe UI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379051" y="4369532"/>
            <a:ext cx="7624135" cy="1395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68"/>
              </a:lnSpc>
            </a:pPr>
            <a:r>
              <a:rPr lang="en-US" sz="8191" b="1">
                <a:solidFill>
                  <a:srgbClr val="C7382A"/>
                </a:solidFill>
                <a:latin typeface="Segoe UI Bold"/>
                <a:ea typeface="Segoe UI Bold"/>
                <a:cs typeface="Segoe UI Bold"/>
                <a:sym typeface="Segoe UI Bold"/>
              </a:rPr>
              <a:t>THANK YOU!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12580802" y="430152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554926" y="2337012"/>
            <a:ext cx="6096780" cy="1117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71"/>
              </a:lnSpc>
            </a:pPr>
            <a:r>
              <a:rPr lang="en-US" sz="6550" b="1">
                <a:solidFill>
                  <a:srgbClr val="C7382A"/>
                </a:solidFill>
                <a:latin typeface="Segoe UI Bold"/>
                <a:ea typeface="Segoe UI Bold"/>
                <a:cs typeface="Segoe UI Bold"/>
                <a:sym typeface="Segoe UI Bold"/>
              </a:rPr>
              <a:t>ULTRASOUND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2464" y="4025303"/>
            <a:ext cx="10815904" cy="5381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6"/>
              </a:lnSpc>
            </a:pPr>
            <a:r>
              <a:rPr lang="en-US" sz="3507" b="1">
                <a:solidFill>
                  <a:srgbClr val="615C5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 newest modality covered at LTO.</a:t>
            </a:r>
          </a:p>
          <a:p>
            <a:pPr algn="l">
              <a:lnSpc>
                <a:spcPts val="5366"/>
              </a:lnSpc>
            </a:pPr>
            <a:endParaRPr lang="en-US" sz="3507" b="1">
              <a:solidFill>
                <a:srgbClr val="615C5D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5366"/>
              </a:lnSpc>
            </a:pPr>
            <a:r>
              <a:rPr lang="en-US" sz="3507" b="1">
                <a:solidFill>
                  <a:srgbClr val="615C5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Some of the most recent developments at Leeds Test Objects  are into our line of ultrasound phantoms. </a:t>
            </a:r>
          </a:p>
          <a:p>
            <a:pPr algn="l">
              <a:lnSpc>
                <a:spcPts val="5366"/>
              </a:lnSpc>
            </a:pPr>
            <a:endParaRPr lang="en-US" sz="3507" b="1">
              <a:solidFill>
                <a:srgbClr val="615C5D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5366"/>
              </a:lnSpc>
            </a:pPr>
            <a:r>
              <a:rPr lang="en-US" sz="3507" b="1">
                <a:solidFill>
                  <a:srgbClr val="615C5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 currently have two products on the market in ultrasound, with several more in development.</a:t>
            </a:r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0AEE8C5A-74A2-41BE-14CA-5A068F443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65"/>
    </mc:Choice>
    <mc:Fallback xmlns="">
      <p:transition spd="slow" advTm="53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10800" y="2238991"/>
            <a:ext cx="4061697" cy="1075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71"/>
              </a:lnSpc>
            </a:pPr>
            <a:r>
              <a:rPr lang="en-US" sz="6550" dirty="0" err="1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SonIQ</a:t>
            </a:r>
            <a:r>
              <a:rPr lang="en-US" sz="65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 One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34400" y="4000500"/>
            <a:ext cx="8405097" cy="4558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32"/>
              </a:lnSpc>
            </a:pPr>
            <a:r>
              <a:rPr lang="en-US" sz="29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The SONIQ ONE is a Tissue Mimicking phantom for ultrasound image quality control. </a:t>
            </a:r>
          </a:p>
          <a:p>
            <a:pPr algn="l">
              <a:lnSpc>
                <a:spcPts val="4532"/>
              </a:lnSpc>
            </a:pPr>
            <a:endParaRPr lang="en-US" sz="2962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algn="l">
              <a:lnSpc>
                <a:spcPts val="4532"/>
              </a:lnSpc>
            </a:pPr>
            <a:r>
              <a:rPr lang="en-US" sz="29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Its testing capabilities include:</a:t>
            </a:r>
          </a:p>
          <a:p>
            <a:pPr marL="639550" lvl="1" indent="-319775" algn="l">
              <a:lnSpc>
                <a:spcPts val="4532"/>
              </a:lnSpc>
              <a:buFont typeface="Arial"/>
              <a:buChar char="•"/>
            </a:pPr>
            <a:r>
              <a:rPr lang="en-US" sz="29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Distance measurement (lateral &amp; axial)</a:t>
            </a:r>
          </a:p>
          <a:p>
            <a:pPr marL="639550" lvl="1" indent="-319775" algn="l">
              <a:lnSpc>
                <a:spcPts val="4532"/>
              </a:lnSpc>
              <a:buFont typeface="Arial"/>
              <a:buChar char="•"/>
            </a:pPr>
            <a:r>
              <a:rPr lang="en-US" sz="29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Contrast resolution </a:t>
            </a:r>
          </a:p>
          <a:p>
            <a:pPr marL="639550" lvl="1" indent="-319775" algn="l">
              <a:lnSpc>
                <a:spcPts val="4532"/>
              </a:lnSpc>
              <a:buFont typeface="Arial"/>
              <a:buChar char="•"/>
            </a:pPr>
            <a:r>
              <a:rPr lang="en-US" sz="29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Spatial resolution (lateral &amp; axial)</a:t>
            </a:r>
          </a:p>
          <a:p>
            <a:pPr marL="639550" lvl="1" indent="-319775" algn="l">
              <a:lnSpc>
                <a:spcPts val="4532"/>
              </a:lnSpc>
              <a:buFont typeface="Arial"/>
              <a:buChar char="•"/>
            </a:pPr>
            <a:r>
              <a:rPr lang="en-US" sz="2962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Dead zone </a:t>
            </a:r>
          </a:p>
        </p:txBody>
      </p:sp>
      <p:sp>
        <p:nvSpPr>
          <p:cNvPr id="9" name="Freeform 9"/>
          <p:cNvSpPr/>
          <p:nvPr/>
        </p:nvSpPr>
        <p:spPr>
          <a:xfrm>
            <a:off x="-866331" y="-775207"/>
            <a:ext cx="10010331" cy="12760246"/>
          </a:xfrm>
          <a:custGeom>
            <a:avLst/>
            <a:gdLst/>
            <a:ahLst/>
            <a:cxnLst/>
            <a:rect l="l" t="t" r="r" b="b"/>
            <a:pathLst>
              <a:path w="10010331" h="12760246">
                <a:moveTo>
                  <a:pt x="0" y="0"/>
                </a:moveTo>
                <a:lnTo>
                  <a:pt x="10010331" y="0"/>
                </a:lnTo>
                <a:lnTo>
                  <a:pt x="10010331" y="12760246"/>
                </a:lnTo>
                <a:lnTo>
                  <a:pt x="0" y="12760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E938C3DC-FD6D-FE47-F0DE-BB226665D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94"/>
    </mc:Choice>
    <mc:Fallback xmlns="">
      <p:transition spd="slow" advTm="41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 rot="5400000">
            <a:off x="1413855" y="2780297"/>
            <a:ext cx="5177820" cy="6518373"/>
          </a:xfrm>
          <a:custGeom>
            <a:avLst/>
            <a:gdLst/>
            <a:ahLst/>
            <a:cxnLst/>
            <a:rect l="l" t="t" r="r" b="b"/>
            <a:pathLst>
              <a:path w="5177820" h="6518373">
                <a:moveTo>
                  <a:pt x="0" y="0"/>
                </a:moveTo>
                <a:lnTo>
                  <a:pt x="5177820" y="0"/>
                </a:lnTo>
                <a:lnTo>
                  <a:pt x="5177820" y="6518372"/>
                </a:lnTo>
                <a:lnTo>
                  <a:pt x="0" y="6518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7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3858315" y="4124408"/>
            <a:ext cx="288900" cy="2889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858315" y="4999050"/>
            <a:ext cx="288900" cy="2889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8315" y="5868975"/>
            <a:ext cx="288900" cy="2889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858315" y="6738900"/>
            <a:ext cx="288900" cy="2889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858315" y="7608825"/>
            <a:ext cx="288900" cy="28890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9427561" y="3097912"/>
            <a:ext cx="6898288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37"/>
              </a:lnSpc>
            </a:pPr>
            <a:r>
              <a:rPr lang="en-US" sz="5650" dirty="0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Axial Distance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53967" y="4445721"/>
            <a:ext cx="7245475" cy="379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9"/>
              </a:lnSpc>
            </a:pPr>
            <a:r>
              <a:rPr lang="en-US" sz="330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An array of longitudinal pins at 5, 10 and 20mm separation down through the phantom.</a:t>
            </a:r>
          </a:p>
          <a:p>
            <a:pPr algn="l">
              <a:lnSpc>
                <a:spcPts val="5049"/>
              </a:lnSpc>
            </a:pPr>
            <a:endParaRPr lang="en-US" sz="3300" b="1" dirty="0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algn="l">
              <a:lnSpc>
                <a:spcPts val="5049"/>
              </a:lnSpc>
            </a:pPr>
            <a:r>
              <a:rPr lang="en-US" sz="3300" b="1" dirty="0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Measure the distance between pins using the digital calipers.</a:t>
            </a:r>
          </a:p>
        </p:txBody>
      </p:sp>
      <p:pic>
        <p:nvPicPr>
          <p:cNvPr id="36" name="Audio 35">
            <a:hlinkClick r:id="" action="ppaction://media"/>
            <a:extLst>
              <a:ext uri="{FF2B5EF4-FFF2-40B4-BE49-F238E27FC236}">
                <a16:creationId xmlns:a16="http://schemas.microsoft.com/office/drawing/2014/main" id="{B79CB4EB-61E3-8139-AF2F-1581A5EF5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14"/>
    </mc:Choice>
    <mc:Fallback xmlns="">
      <p:transition spd="slow" advTm="33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143" x="7305675" y="9601200"/>
          <p14:tracePt t="10285" x="5530850" y="9944100"/>
          <p14:tracePt t="10293" x="5530850" y="9686925"/>
          <p14:tracePt t="10301" x="5530850" y="9451975"/>
          <p14:tracePt t="10315" x="5553075" y="9301163"/>
          <p14:tracePt t="10332" x="5616575" y="8958263"/>
          <p14:tracePt t="10348" x="5702300" y="8680450"/>
          <p14:tracePt t="10365" x="5767388" y="8443913"/>
          <p14:tracePt t="10381" x="5767388" y="8166100"/>
          <p14:tracePt t="10398" x="5767388" y="7972425"/>
          <p14:tracePt t="10415" x="5745163" y="7929563"/>
          <p14:tracePt t="10608" x="5788025" y="7972425"/>
          <p14:tracePt t="10617" x="5853113" y="8015288"/>
          <p14:tracePt t="10624" x="5873750" y="8058150"/>
          <p14:tracePt t="10633" x="5938838" y="8123238"/>
          <p14:tracePt t="10648" x="6067425" y="8251825"/>
          <p14:tracePt t="10665" x="6132513" y="8337550"/>
          <p14:tracePt t="10683" x="6218238" y="8466138"/>
          <p14:tracePt t="10699" x="6303963" y="8594725"/>
          <p14:tracePt t="10715" x="6389688" y="8680450"/>
          <p14:tracePt t="10732" x="6453188" y="8723313"/>
          <p14:tracePt t="10749" x="6496050" y="8743950"/>
          <p14:tracePt t="10765" x="6518275" y="8766175"/>
          <p14:tracePt t="10782" x="6538913" y="8766175"/>
          <p14:tracePt t="10799" x="6561138" y="8766175"/>
          <p14:tracePt t="10815" x="6624638" y="8786813"/>
          <p14:tracePt t="10833" x="6689725" y="8809038"/>
          <p14:tracePt t="10849" x="6689725" y="8829675"/>
          <p14:tracePt t="11083" x="6710363" y="8829675"/>
          <p14:tracePt t="11107" x="6732588" y="8851900"/>
          <p14:tracePt t="11123" x="6732588" y="8872538"/>
          <p14:tracePt t="11131" x="6753225" y="8872538"/>
          <p14:tracePt t="11139" x="6753225" y="8894763"/>
          <p14:tracePt t="11149" x="6775450" y="8915400"/>
          <p14:tracePt t="11166" x="6796088" y="8937625"/>
          <p14:tracePt t="11183" x="6796088" y="8958263"/>
          <p14:tracePt t="11203" x="6818313" y="8958263"/>
          <p14:tracePt t="11404" x="6818313" y="8980488"/>
          <p14:tracePt t="11437" x="6818313" y="9001125"/>
          <p14:tracePt t="11445" x="6838950" y="9001125"/>
          <p14:tracePt t="11615" x="6838950" y="9023350"/>
          <p14:tracePt t="11630" x="6838950" y="9043988"/>
          <p14:tracePt t="11656" x="6838950" y="9066213"/>
          <p14:tracePt t="11736" x="6838950" y="9043988"/>
          <p14:tracePt t="11743" x="6796088" y="8894763"/>
          <p14:tracePt t="11752" x="6732588" y="8680450"/>
          <p14:tracePt t="11766" x="6646863" y="8529638"/>
          <p14:tracePt t="11783" x="6475413" y="8058150"/>
          <p14:tracePt t="11799" x="6367463" y="7780338"/>
          <p14:tracePt t="11817" x="6238875" y="7500938"/>
          <p14:tracePt t="11833" x="6110288" y="7265988"/>
          <p14:tracePt t="11850" x="6002338" y="7072313"/>
          <p14:tracePt t="11867" x="5873750" y="6815138"/>
          <p14:tracePt t="11883" x="5724525" y="6537325"/>
          <p14:tracePt t="11900" x="5573713" y="6257925"/>
          <p14:tracePt t="11917" x="5487988" y="6000750"/>
          <p14:tracePt t="11933" x="5445125" y="5786438"/>
          <p14:tracePt t="11950" x="5424488" y="5657850"/>
          <p14:tracePt t="11967" x="5381625" y="5572125"/>
          <p14:tracePt t="11983" x="5338763" y="5465763"/>
          <p14:tracePt t="12000" x="5273675" y="5337175"/>
          <p14:tracePt t="12001" x="5230813" y="5251450"/>
          <p14:tracePt t="12016" x="5210175" y="5165725"/>
          <p14:tracePt t="12033" x="5210175" y="5122863"/>
          <p14:tracePt t="12034" x="5187950" y="5080000"/>
          <p14:tracePt t="12050" x="5145088" y="4994275"/>
          <p14:tracePt t="12067" x="5145088" y="4886325"/>
          <p14:tracePt t="12083" x="5102225" y="4757738"/>
          <p14:tracePt t="12100" x="5081588" y="4694238"/>
          <p14:tracePt t="12117" x="5081588" y="4629150"/>
          <p14:tracePt t="12134" x="5081588" y="4608513"/>
          <p14:tracePt t="12150" x="5059363" y="4586288"/>
          <p14:tracePt t="12167" x="5016500" y="4522788"/>
          <p14:tracePt t="12184" x="4973638" y="4457700"/>
          <p14:tracePt t="12200" x="4930775" y="4394200"/>
          <p14:tracePt t="12217" x="4887913" y="4351338"/>
          <p14:tracePt t="12234" x="4867275" y="4265613"/>
          <p14:tracePt t="12251" x="4867275" y="4222750"/>
          <p14:tracePt t="12267" x="4867275" y="4200525"/>
          <p14:tracePt t="12284" x="4867275" y="4179888"/>
          <p14:tracePt t="12616" x="4867275" y="4222750"/>
          <p14:tracePt t="12626" x="4867275" y="4243388"/>
          <p14:tracePt t="12634" x="4867275" y="4265613"/>
          <p14:tracePt t="12651" x="4867275" y="4308475"/>
          <p14:tracePt t="12667" x="4867275" y="4351338"/>
          <p14:tracePt t="12684" x="4887913" y="4371975"/>
          <p14:tracePt t="12715" x="4887913" y="4394200"/>
          <p14:tracePt t="12739" x="4887913" y="4414838"/>
          <p14:tracePt t="12753" x="4910138" y="4437063"/>
          <p14:tracePt t="12769" x="4910138" y="4457700"/>
          <p14:tracePt t="12786" x="4910138" y="4479925"/>
          <p14:tracePt t="12794" x="4910138" y="4500563"/>
          <p14:tracePt t="12802" x="4910138" y="4522788"/>
          <p14:tracePt t="12818" x="4910138" y="4543425"/>
          <p14:tracePt t="12835" x="4930775" y="4608513"/>
          <p14:tracePt t="12851" x="4930775" y="4629150"/>
          <p14:tracePt t="12868" x="4930775" y="4651375"/>
          <p14:tracePt t="12885" x="4930775" y="4672013"/>
          <p14:tracePt t="12901" x="4930775" y="4694238"/>
          <p14:tracePt t="12918" x="4930775" y="4714875"/>
          <p14:tracePt t="12935" x="4930775" y="4757738"/>
          <p14:tracePt t="12951" x="4930775" y="4779963"/>
          <p14:tracePt t="12968" x="4930775" y="4822825"/>
          <p14:tracePt t="12984" x="4953000" y="4843463"/>
          <p14:tracePt t="13001" x="4953000" y="4908550"/>
          <p14:tracePt t="13018" x="4953000" y="4951413"/>
          <p14:tracePt t="13035" x="4953000" y="4994275"/>
          <p14:tracePt t="13036" x="4953000" y="5014913"/>
          <p14:tracePt t="13051" x="4973638" y="5057775"/>
          <p14:tracePt t="13068" x="4973638" y="5100638"/>
          <p14:tracePt t="13085" x="4973638" y="5122863"/>
          <p14:tracePt t="13101" x="4973638" y="5143500"/>
          <p14:tracePt t="13118" x="4995863" y="5186363"/>
          <p14:tracePt t="13135" x="4995863" y="5251450"/>
          <p14:tracePt t="13151" x="5016500" y="5314950"/>
          <p14:tracePt t="13168" x="5016500" y="5380038"/>
          <p14:tracePt t="13185" x="5038725" y="5443538"/>
          <p14:tracePt t="13202" x="5059363" y="5486400"/>
          <p14:tracePt t="13218" x="5059363" y="5529263"/>
          <p14:tracePt t="13235" x="5059363" y="5551488"/>
          <p14:tracePt t="13251" x="5059363" y="5572125"/>
          <p14:tracePt t="13268" x="5081588" y="5614988"/>
          <p14:tracePt t="13284" x="5081588" y="5637213"/>
          <p14:tracePt t="13301" x="5081588" y="5657850"/>
          <p14:tracePt t="13318" x="5081588" y="5722938"/>
          <p14:tracePt t="13334" x="5081588" y="5743575"/>
          <p14:tracePt t="13352" x="5081588" y="5765800"/>
          <p14:tracePt t="13368" x="5081588" y="5808663"/>
          <p14:tracePt t="13385" x="5081588" y="5829300"/>
          <p14:tracePt t="13401" x="5081588" y="5851525"/>
          <p14:tracePt t="13423" x="5081588" y="5872163"/>
          <p14:tracePt t="13434" x="5081588" y="5894388"/>
          <p14:tracePt t="13452" x="5081588" y="5915025"/>
          <p14:tracePt t="13468" x="5102225" y="5957888"/>
          <p14:tracePt t="13485" x="5102225" y="6000750"/>
          <p14:tracePt t="13502" x="5102225" y="6043613"/>
          <p14:tracePt t="13518" x="5102225" y="6065838"/>
          <p14:tracePt t="13535" x="5102225" y="6086475"/>
          <p14:tracePt t="13551" x="5102225" y="6108700"/>
          <p14:tracePt t="13569" x="5102225" y="6129338"/>
          <p14:tracePt t="13592" x="5102225" y="6151563"/>
          <p14:tracePt t="13616" x="5102225" y="6172200"/>
          <p14:tracePt t="14418" x="5124450" y="6194425"/>
          <p14:tracePt t="14531" x="5124450" y="6237288"/>
          <p14:tracePt t="14556" x="5124450" y="6257925"/>
          <p14:tracePt t="14572" x="5124450" y="6280150"/>
          <p14:tracePt t="14583" x="5124450" y="6300788"/>
          <p14:tracePt t="14595" x="5124450" y="6323013"/>
          <p14:tracePt t="14603" x="5124450" y="6365875"/>
          <p14:tracePt t="14620" x="5124450" y="6408738"/>
          <p14:tracePt t="14636" x="5124450" y="6472238"/>
          <p14:tracePt t="14653" x="5124450" y="6494463"/>
          <p14:tracePt t="14669" x="5124450" y="6537325"/>
          <p14:tracePt t="14686" x="5124450" y="6580188"/>
          <p14:tracePt t="14703" x="5124450" y="6623050"/>
          <p14:tracePt t="14719" x="5124450" y="6643688"/>
          <p14:tracePt t="14736" x="5124450" y="6686550"/>
          <p14:tracePt t="14753" x="5124450" y="6708775"/>
          <p14:tracePt t="14769" x="5124450" y="6729413"/>
          <p14:tracePt t="14786" x="5124450" y="6751638"/>
          <p14:tracePt t="14803" x="5124450" y="6772275"/>
          <p14:tracePt t="14819" x="5124450" y="6815138"/>
          <p14:tracePt t="14836" x="5124450" y="6900863"/>
          <p14:tracePt t="14853" x="5124450" y="6986588"/>
          <p14:tracePt t="14854" x="5124450" y="7008813"/>
          <p14:tracePt t="14870" x="5102225" y="7029450"/>
          <p14:tracePt t="14887" x="5102225" y="7051675"/>
          <p14:tracePt t="14903" x="5102225" y="7072313"/>
          <p14:tracePt t="14919" x="5102225" y="7115175"/>
          <p14:tracePt t="14942" x="5102225" y="7137400"/>
          <p14:tracePt t="14966" x="5102225" y="7158038"/>
          <p14:tracePt t="14998" x="5102225" y="7180263"/>
          <p14:tracePt t="15023" x="5102225" y="7200900"/>
          <p14:tracePt t="15048" x="5102225" y="7223125"/>
          <p14:tracePt t="15080" x="5102225" y="7243763"/>
          <p14:tracePt t="15096" x="5102225" y="7286625"/>
          <p14:tracePt t="15103" x="5102225" y="7308850"/>
          <p14:tracePt t="15108" x="5124450" y="7329488"/>
          <p14:tracePt t="15119" x="5124450" y="7394575"/>
          <p14:tracePt t="15137" x="5145088" y="7437438"/>
          <p14:tracePt t="15153" x="5167313" y="7500938"/>
          <p14:tracePt t="15170" x="5167313" y="7543800"/>
          <p14:tracePt t="15186" x="5167313" y="7566025"/>
          <p14:tracePt t="15338" x="5167313" y="7586663"/>
          <p14:tracePt t="15346" x="5167313" y="7608888"/>
          <p14:tracePt t="15355" x="5187950" y="7629525"/>
          <p14:tracePt t="15370" x="5187950" y="7672388"/>
          <p14:tracePt t="15387" x="5210175" y="7715250"/>
          <p14:tracePt t="15403" x="5210175" y="7737475"/>
          <p14:tracePt t="15420" x="5230813" y="7758113"/>
          <p14:tracePt t="15437" x="5230813" y="7780338"/>
          <p14:tracePt t="15453" x="5253038" y="7800975"/>
          <p14:tracePt t="15474" x="5253038" y="7823200"/>
          <p14:tracePt t="15490" x="5253038" y="7843838"/>
          <p14:tracePt t="15560" x="5273675" y="7866063"/>
          <p14:tracePt t="15572" x="5295900" y="7929563"/>
          <p14:tracePt t="15580" x="5295900" y="7951788"/>
          <p14:tracePt t="15610" x="5295900" y="7972425"/>
          <p14:tracePt t="15619" x="5295900" y="8015288"/>
          <p14:tracePt t="15627" x="5295900" y="8037513"/>
          <p14:tracePt t="15643" x="5295900" y="8058150"/>
          <p14:tracePt t="15653" x="5295900" y="8080375"/>
          <p14:tracePt t="15670" x="5316538" y="8080375"/>
          <p14:tracePt t="16109" x="5402263" y="8166100"/>
          <p14:tracePt t="16120" x="5402263" y="8186738"/>
          <p14:tracePt t="16124" x="5424488" y="8186738"/>
          <p14:tracePt t="16138" x="5445125" y="8208963"/>
          <p14:tracePt t="16155" x="5467350" y="8251825"/>
          <p14:tracePt t="16171" x="5510213" y="8272463"/>
          <p14:tracePt t="16187" x="5530850" y="8294688"/>
          <p14:tracePt t="16204" x="5553075" y="8294688"/>
          <p14:tracePt t="16221" x="5573713" y="8294688"/>
          <p14:tracePt t="16286" x="5573713" y="8315325"/>
          <p14:tracePt t="16293" x="5595938" y="8315325"/>
          <p14:tracePt t="16309" x="5595938" y="8337550"/>
          <p14:tracePt t="18770" x="5595938" y="8358188"/>
          <p14:tracePt t="18786" x="5595938" y="8380413"/>
          <p14:tracePt t="18795" x="5595938" y="8401050"/>
          <p14:tracePt t="19087" x="5595938" y="8443913"/>
          <p14:tracePt t="19120" x="5595938" y="8466138"/>
          <p14:tracePt t="20060" x="5638800" y="8358188"/>
          <p14:tracePt t="20069" x="5659438" y="8315325"/>
          <p14:tracePt t="20076" x="5702300" y="8251825"/>
          <p14:tracePt t="20092" x="5745163" y="8123238"/>
          <p14:tracePt t="20109" x="5767388" y="8037513"/>
          <p14:tracePt t="20109" x="5767388" y="7929563"/>
          <p14:tracePt t="20125" x="5788025" y="7715250"/>
          <p14:tracePt t="20142" x="5788025" y="7500938"/>
          <p14:tracePt t="20158" x="5788025" y="7394575"/>
          <p14:tracePt t="20159" x="5788025" y="7223125"/>
          <p14:tracePt t="20175" x="5788025" y="6858000"/>
          <p14:tracePt t="20192" x="5788025" y="6557963"/>
          <p14:tracePt t="20208" x="5788025" y="6365875"/>
          <p14:tracePt t="20225" x="5767388" y="6237288"/>
          <p14:tracePt t="20241" x="5767388" y="6151563"/>
          <p14:tracePt t="20258" x="5724525" y="6086475"/>
          <p14:tracePt t="20275" x="5702300" y="6000750"/>
          <p14:tracePt t="20292" x="5659438" y="5894388"/>
          <p14:tracePt t="20308" x="5595938" y="5786438"/>
          <p14:tracePt t="20325" x="5487988" y="5529263"/>
          <p14:tracePt t="20342" x="5424488" y="5380038"/>
          <p14:tracePt t="20358" x="5359400" y="5251450"/>
          <p14:tracePt t="20375" x="5359400" y="5186363"/>
          <p14:tracePt t="20392" x="5316538" y="5122863"/>
          <p14:tracePt t="20409" x="5295900" y="5057775"/>
          <p14:tracePt t="20425" x="5253038" y="4994275"/>
          <p14:tracePt t="20442" x="5210175" y="4886325"/>
          <p14:tracePt t="20459" x="5210175" y="4800600"/>
          <p14:tracePt t="20475" x="5187950" y="4737100"/>
          <p14:tracePt t="20492" x="5187950" y="4672013"/>
          <p14:tracePt t="20508" x="5187950" y="4608513"/>
          <p14:tracePt t="20525" x="5187950" y="4565650"/>
          <p14:tracePt t="20542" x="5187950" y="4543425"/>
          <p14:tracePt t="20723" x="5167313" y="4543425"/>
          <p14:tracePt t="20729" x="5167313" y="4565650"/>
          <p14:tracePt t="20743" x="5167313" y="4586288"/>
          <p14:tracePt t="20759" x="5167313" y="4608513"/>
          <p14:tracePt t="20776" x="5145088" y="4629150"/>
          <p14:tracePt t="20792" x="5124450" y="4757738"/>
          <p14:tracePt t="20809" x="5124450" y="4800600"/>
          <p14:tracePt t="20840" x="5124450" y="4865688"/>
          <p14:tracePt t="20849" x="5124450" y="4908550"/>
          <p14:tracePt t="20859" x="5124450" y="4929188"/>
          <p14:tracePt t="20875" x="5124450" y="4951413"/>
          <p14:tracePt t="20905" x="5124450" y="4972050"/>
          <p14:tracePt t="20921" x="5124450" y="5014913"/>
          <p14:tracePt t="20929" x="5124450" y="5037138"/>
          <p14:tracePt t="20943" x="5124450" y="5057775"/>
          <p14:tracePt t="20959" x="5124450" y="5100638"/>
          <p14:tracePt t="20976" x="5124450" y="5143500"/>
          <p14:tracePt t="20992" x="5124450" y="5186363"/>
          <p14:tracePt t="21009" x="5124450" y="5229225"/>
          <p14:tracePt t="21010" x="5124450" y="5251450"/>
          <p14:tracePt t="21026" x="5124450" y="5294313"/>
          <p14:tracePt t="21042" x="5124450" y="5314950"/>
          <p14:tracePt t="21059" x="5124450" y="5357813"/>
          <p14:tracePt t="21076" x="5124450" y="5400675"/>
          <p14:tracePt t="21093" x="5145088" y="5465763"/>
          <p14:tracePt t="21109" x="5145088" y="5508625"/>
          <p14:tracePt t="21126" x="5167313" y="5572125"/>
          <p14:tracePt t="21143" x="5167313" y="5594350"/>
          <p14:tracePt t="21159" x="5187950" y="5657850"/>
          <p14:tracePt t="21176" x="5210175" y="5743575"/>
          <p14:tracePt t="21192" x="5210175" y="5765800"/>
          <p14:tracePt t="21209" x="5210175" y="5829300"/>
          <p14:tracePt t="21226" x="5210175" y="5872163"/>
          <p14:tracePt t="21242" x="5210175" y="5894388"/>
          <p14:tracePt t="21260" x="5210175" y="5957888"/>
          <p14:tracePt t="21276" x="5230813" y="6000750"/>
          <p14:tracePt t="21293" x="5230813" y="6065838"/>
          <p14:tracePt t="21309" x="5230813" y="6129338"/>
          <p14:tracePt t="21326" x="5230813" y="6237288"/>
          <p14:tracePt t="21343" x="5273675" y="6343650"/>
          <p14:tracePt t="21359" x="5273675" y="6451600"/>
          <p14:tracePt t="21376" x="5295900" y="6537325"/>
          <p14:tracePt t="21392" x="5295900" y="6600825"/>
          <p14:tracePt t="21409" x="5316538" y="6623050"/>
          <p14:tracePt t="21428" x="5316538" y="6643688"/>
          <p14:tracePt t="21444" x="5338763" y="6643688"/>
          <p14:tracePt t="21459" x="5338763" y="6665913"/>
          <p14:tracePt t="21477" x="5359400" y="6686550"/>
          <p14:tracePt t="21493" x="5359400" y="6708775"/>
          <p14:tracePt t="21509" x="5359400" y="6751638"/>
          <p14:tracePt t="21511" x="5359400" y="6772275"/>
          <p14:tracePt t="21526" x="5359400" y="6815138"/>
          <p14:tracePt t="21543" x="5359400" y="6858000"/>
          <p14:tracePt t="21560" x="5359400" y="6900863"/>
          <p14:tracePt t="21576" x="5359400" y="6923088"/>
          <p14:tracePt t="21593" x="5359400" y="6943725"/>
          <p14:tracePt t="21609" x="5359400" y="6965950"/>
          <p14:tracePt t="21626" x="5359400" y="6986588"/>
          <p14:tracePt t="21643" x="5359400" y="7051675"/>
          <p14:tracePt t="21659" x="5359400" y="7072313"/>
          <p14:tracePt t="21676" x="5359400" y="7115175"/>
          <p14:tracePt t="21693" x="5359400" y="7158038"/>
          <p14:tracePt t="21710" x="5359400" y="7180263"/>
          <p14:tracePt t="21824" x="5359400" y="7200900"/>
          <p14:tracePt t="21880" x="5381625" y="7200900"/>
          <p14:tracePt t="21888" x="5467350" y="7243763"/>
          <p14:tracePt t="21895" x="5510213" y="7286625"/>
          <p14:tracePt t="21911" x="5595938" y="7351713"/>
          <p14:tracePt t="21927" x="5810250" y="7543800"/>
          <p14:tracePt t="21928" x="5981700" y="7672388"/>
          <p14:tracePt t="21943" x="6045200" y="7780338"/>
          <p14:tracePt t="21960" x="6196013" y="7951788"/>
          <p14:tracePt t="21961" x="6261100" y="8058150"/>
          <p14:tracePt t="21976" x="6281738" y="8123238"/>
          <p14:tracePt t="21994" x="6346825" y="8337550"/>
          <p14:tracePt t="22010" x="6367463" y="8401050"/>
          <p14:tracePt t="22027" x="6367463" y="8443913"/>
          <p14:tracePt t="22043" x="6367463" y="8466138"/>
          <p14:tracePt t="22060" x="6346825" y="8509000"/>
          <p14:tracePt t="22077" x="6324600" y="8529638"/>
          <p14:tracePt t="22093" x="6261100" y="8572500"/>
          <p14:tracePt t="22110" x="6196013" y="8615363"/>
          <p14:tracePt t="22127" x="6153150" y="8658225"/>
          <p14:tracePt t="22144" x="6132513" y="8680450"/>
          <p14:tracePt t="22169" x="6132513" y="8701088"/>
          <p14:tracePt t="22178" x="6110288" y="8701088"/>
          <p14:tracePt t="22193" x="6110288" y="8723313"/>
          <p14:tracePt t="22396" x="6110288" y="8743950"/>
          <p14:tracePt t="22420" x="6110288" y="8766175"/>
          <p14:tracePt t="22444" x="6110288" y="8786813"/>
          <p14:tracePt t="22468" x="6110288" y="8809038"/>
          <p14:tracePt t="22475" x="6110288" y="8829675"/>
          <p14:tracePt t="22499" x="6110288" y="8851900"/>
          <p14:tracePt t="22525" x="6110288" y="8872538"/>
          <p14:tracePt t="23169" x="6088063" y="8872538"/>
          <p14:tracePt t="23184" x="6067425" y="8872538"/>
          <p14:tracePt t="23192" x="6024563" y="8872538"/>
          <p14:tracePt t="23224" x="6002338" y="8872538"/>
          <p14:tracePt t="23315" x="6024563" y="8851900"/>
          <p14:tracePt t="23321" x="6045200" y="8829675"/>
          <p14:tracePt t="23337" x="6088063" y="8786813"/>
          <p14:tracePt t="23346" x="6088063" y="8766175"/>
          <p14:tracePt t="23361" x="6110288" y="8766175"/>
          <p14:tracePt t="23378" x="6110288" y="8743950"/>
          <p14:tracePt t="23395" x="6110288" y="8723313"/>
          <p14:tracePt t="23416" x="6067425" y="8701088"/>
          <p14:tracePt t="23428" x="6045200" y="8680450"/>
          <p14:tracePt t="23445" x="5981700" y="8658225"/>
          <p14:tracePt t="23461" x="5959475" y="8637588"/>
          <p14:tracePt t="23478" x="5938838" y="8572500"/>
          <p14:tracePt t="23495" x="5895975" y="8486775"/>
          <p14:tracePt t="23511" x="5873750" y="8358188"/>
          <p14:tracePt t="23528" x="5830888" y="8166100"/>
          <p14:tracePt t="23529" x="5830888" y="8101013"/>
          <p14:tracePt t="23545" x="5830888" y="7908925"/>
          <p14:tracePt t="23561" x="5830888" y="7758113"/>
          <p14:tracePt t="23578" x="5830888" y="7437438"/>
          <p14:tracePt t="23595" x="5895975" y="7200900"/>
          <p14:tracePt t="23612" x="6002338" y="7008813"/>
          <p14:tracePt t="23628" x="6088063" y="6880225"/>
          <p14:tracePt t="23645" x="6132513" y="6815138"/>
          <p14:tracePt t="23662" x="6132513" y="6794500"/>
          <p14:tracePt t="23713" x="6110288" y="6794500"/>
          <p14:tracePt t="23720" x="6088063" y="6794500"/>
          <p14:tracePt t="23729" x="6067425" y="6794500"/>
          <p14:tracePt t="23745" x="6002338" y="6794500"/>
          <p14:tracePt t="23762" x="5959475" y="6794500"/>
          <p14:tracePt t="23778" x="5938838" y="6794500"/>
          <p14:tracePt t="23795" x="5938838" y="6772275"/>
          <p14:tracePt t="23812" x="5938838" y="6751638"/>
          <p14:tracePt t="23828" x="5938838" y="6729413"/>
          <p14:tracePt t="23845" x="5938838" y="6686550"/>
          <p14:tracePt t="23862" x="5938838" y="6665913"/>
          <p14:tracePt t="23878" x="5938838" y="6643688"/>
          <p14:tracePt t="23944" x="5916613" y="6643688"/>
          <p14:tracePt t="23960" x="5873750" y="6643688"/>
          <p14:tracePt t="24057" x="5873750" y="6665913"/>
          <p14:tracePt t="24068" x="5916613" y="6751638"/>
          <p14:tracePt t="24074" x="5938838" y="6772275"/>
          <p14:tracePt t="24080" x="6002338" y="6837363"/>
          <p14:tracePt t="24095" x="6045200" y="6900863"/>
          <p14:tracePt t="24112" x="6132513" y="7072313"/>
          <p14:tracePt t="24130" x="6196013" y="7308850"/>
          <p14:tracePt t="24131" x="6196013" y="7415213"/>
          <p14:tracePt t="24146" x="6196013" y="7629525"/>
          <p14:tracePt t="24162" x="6196013" y="7823200"/>
          <p14:tracePt t="24179" x="6196013" y="7951788"/>
          <p14:tracePt t="24195" x="6196013" y="8080375"/>
          <p14:tracePt t="24212" x="6175375" y="8208963"/>
          <p14:tracePt t="24229" x="6153150" y="8272463"/>
          <p14:tracePt t="24246" x="6153150" y="8294688"/>
          <p14:tracePt t="24484" x="6153150" y="8315325"/>
          <p14:tracePt t="24510" x="6153150" y="8358188"/>
          <p14:tracePt t="24605" x="6153150" y="8380413"/>
          <p14:tracePt t="29817" x="6196013" y="8380413"/>
          <p14:tracePt t="29825" x="6218238" y="8380413"/>
          <p14:tracePt t="29835" x="6238875" y="8358188"/>
          <p14:tracePt t="29851" x="6261100" y="8358188"/>
          <p14:tracePt t="30274" x="6261100" y="8380413"/>
          <p14:tracePt t="30338" x="6261100" y="8401050"/>
          <p14:tracePt t="30361" x="6261100" y="8423275"/>
          <p14:tracePt t="30386" x="6261100" y="8443913"/>
          <p14:tracePt t="30410" x="6261100" y="8466138"/>
          <p14:tracePt t="30435" x="6261100" y="8486775"/>
          <p14:tracePt t="30459" x="6261100" y="8509000"/>
          <p14:tracePt t="30474" x="6261100" y="8529638"/>
          <p14:tracePt t="30482" x="6281738" y="8529638"/>
          <p14:tracePt t="30498" x="6281738" y="8551863"/>
          <p14:tracePt t="30506" x="6281738" y="8572500"/>
          <p14:tracePt t="30519" x="6281738" y="8594725"/>
          <p14:tracePt t="30535" x="6303963" y="8615363"/>
          <p14:tracePt t="30552" x="6303963" y="8637588"/>
          <p14:tracePt t="30619" x="6303963" y="8658225"/>
          <p14:tracePt t="30772" x="6303963" y="8680450"/>
          <p14:tracePt t="30779" x="6303963" y="8701088"/>
          <p14:tracePt t="30795" x="6303963" y="8723313"/>
          <p14:tracePt t="30827" x="6303963" y="8743950"/>
          <p14:tracePt t="30851" x="6303963" y="8766175"/>
          <p14:tracePt t="30917" x="6303963" y="8786813"/>
          <p14:tracePt t="30949" x="6303963" y="8809038"/>
          <p14:tracePt t="31245" x="6281738" y="8872538"/>
          <p14:tracePt t="31253" x="6261100" y="8915400"/>
          <p14:tracePt t="31271" x="6261100" y="8937625"/>
          <p14:tracePt t="31278" x="6261100" y="8958263"/>
          <p14:tracePt t="31288" x="6261100" y="8980488"/>
          <p14:tracePt t="31302" x="6261100" y="9001125"/>
          <p14:tracePt t="31456" x="6261100" y="9043988"/>
          <p14:tracePt t="31472" x="6261100" y="9066213"/>
          <p14:tracePt t="31713" x="6238875" y="9086850"/>
          <p14:tracePt t="31721" x="6196013" y="9109075"/>
          <p14:tracePt t="31730" x="6132513" y="9109075"/>
          <p14:tracePt t="31737" x="6110288" y="9109075"/>
          <p14:tracePt t="31753" x="6088063" y="9109075"/>
          <p14:tracePt t="31771" x="6067425" y="9109075"/>
          <p14:tracePt t="31827" x="6067425" y="9129713"/>
          <p14:tracePt t="31835" x="6002338" y="9172575"/>
          <p14:tracePt t="31843" x="5916613" y="9237663"/>
          <p14:tracePt t="31853" x="5810250" y="9344025"/>
          <p14:tracePt t="31870" x="5616575" y="9515475"/>
          <p14:tracePt t="31887" x="5316538" y="9794875"/>
          <p14:tracePt t="31903" x="5167313" y="9966325"/>
          <p14:tracePt t="31920" x="5081588" y="10029825"/>
          <p14:tracePt t="31937" x="5016500" y="10029825"/>
          <p14:tracePt t="31953" x="4930775" y="10052050"/>
          <p14:tracePt t="31970" x="4802188" y="10052050"/>
          <p14:tracePt t="31971" x="4738688" y="10052050"/>
          <p14:tracePt t="31986" x="4502150" y="10052050"/>
          <p14:tracePt t="32003" x="4330700" y="10052050"/>
          <p14:tracePt t="32020" x="3902075" y="10009188"/>
          <p14:tracePt t="32037" x="3730625" y="9944100"/>
          <p14:tracePt t="32053" x="3687763" y="9901238"/>
          <p14:tracePt t="32091" x="3687763" y="9880600"/>
          <p14:tracePt t="32213" x="3708400" y="9880600"/>
          <p14:tracePt t="32229" x="3730625" y="9880600"/>
          <p14:tracePt t="32238" x="3751263" y="9880600"/>
          <p14:tracePt t="32244" x="3773488" y="9880600"/>
          <p14:tracePt t="32254" x="3794125" y="9880600"/>
          <p14:tracePt t="32270" x="3836988" y="9880600"/>
          <p14:tracePt t="32287" x="3902075" y="9858375"/>
          <p14:tracePt t="32304" x="4073525" y="9772650"/>
          <p14:tracePt t="32321" x="4267200" y="9666288"/>
          <p14:tracePt t="32337" x="4610100" y="9386888"/>
          <p14:tracePt t="32354" x="4973638" y="8980488"/>
          <p14:tracePt t="32370" x="5316538" y="8466138"/>
          <p14:tracePt t="32387" x="5724525" y="7908925"/>
          <p14:tracePt t="32404" x="6045200" y="7308850"/>
          <p14:tracePt t="32420" x="6561138" y="6686550"/>
          <p14:tracePt t="32437" x="7246938" y="6280150"/>
          <p14:tracePt t="32438" x="7953375" y="6022975"/>
          <p14:tracePt t="32454" x="8640763" y="5829300"/>
          <p14:tracePt t="32471" x="10398125" y="5314950"/>
          <p14:tracePt t="32487" x="11126788" y="4822825"/>
          <p14:tracePt t="32504" x="11641138" y="4265613"/>
          <p14:tracePt t="32520" x="11941175" y="3729038"/>
          <p14:tracePt t="32538" x="12049125" y="3086100"/>
          <p14:tracePt t="32554" x="12091988" y="2314575"/>
          <p14:tracePt t="32570" x="11898313" y="11366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6574593" y="2625296"/>
            <a:ext cx="15011907" cy="7120465"/>
            <a:chOff x="0" y="0"/>
            <a:chExt cx="753229" cy="3572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8194" y="2943397"/>
            <a:ext cx="5889252" cy="6484263"/>
            <a:chOff x="0" y="0"/>
            <a:chExt cx="5767309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67309" cy="6350000"/>
            </a:xfrm>
            <a:custGeom>
              <a:avLst/>
              <a:gdLst/>
              <a:ahLst/>
              <a:cxnLst/>
              <a:rect l="l" t="t" r="r" b="b"/>
              <a:pathLst>
                <a:path w="5767309" h="6350000">
                  <a:moveTo>
                    <a:pt x="4063646" y="0"/>
                  </a:moveTo>
                  <a:lnTo>
                    <a:pt x="1703663" y="0"/>
                  </a:lnTo>
                  <a:cubicBezTo>
                    <a:pt x="762438" y="0"/>
                    <a:pt x="0" y="839470"/>
                    <a:pt x="0" y="1875790"/>
                  </a:cubicBezTo>
                  <a:lnTo>
                    <a:pt x="0" y="4474210"/>
                  </a:lnTo>
                  <a:cubicBezTo>
                    <a:pt x="0" y="5510530"/>
                    <a:pt x="762438" y="6350000"/>
                    <a:pt x="1703663" y="6350000"/>
                  </a:cubicBezTo>
                  <a:lnTo>
                    <a:pt x="4063646" y="6350000"/>
                  </a:lnTo>
                  <a:cubicBezTo>
                    <a:pt x="5004871" y="6350000"/>
                    <a:pt x="5767309" y="5510530"/>
                    <a:pt x="5767309" y="4474210"/>
                  </a:cubicBezTo>
                  <a:lnTo>
                    <a:pt x="5767309" y="1875790"/>
                  </a:lnTo>
                  <a:cubicBezTo>
                    <a:pt x="5767309" y="839470"/>
                    <a:pt x="5004871" y="0"/>
                    <a:pt x="4063646" y="0"/>
                  </a:cubicBezTo>
                  <a:close/>
                </a:path>
              </a:pathLst>
            </a:custGeom>
            <a:blipFill>
              <a:blip r:embed="rId5"/>
              <a:stretch>
                <a:fillRect l="-36770" t="-9452" r="-37662" b="-936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305515" y="2952744"/>
            <a:ext cx="614611" cy="6305556"/>
            <a:chOff x="0" y="0"/>
            <a:chExt cx="161873" cy="166072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1873" cy="1660723"/>
            </a:xfrm>
            <a:custGeom>
              <a:avLst/>
              <a:gdLst/>
              <a:ahLst/>
              <a:cxnLst/>
              <a:rect l="l" t="t" r="r" b="b"/>
              <a:pathLst>
                <a:path w="161873" h="1660723">
                  <a:moveTo>
                    <a:pt x="80936" y="0"/>
                  </a:moveTo>
                  <a:lnTo>
                    <a:pt x="80936" y="0"/>
                  </a:lnTo>
                  <a:cubicBezTo>
                    <a:pt x="125636" y="0"/>
                    <a:pt x="161873" y="36236"/>
                    <a:pt x="161873" y="80936"/>
                  </a:cubicBezTo>
                  <a:lnTo>
                    <a:pt x="161873" y="1579786"/>
                  </a:lnTo>
                  <a:cubicBezTo>
                    <a:pt x="161873" y="1624486"/>
                    <a:pt x="125636" y="1660723"/>
                    <a:pt x="80936" y="1660723"/>
                  </a:cubicBezTo>
                  <a:lnTo>
                    <a:pt x="80936" y="1660723"/>
                  </a:lnTo>
                  <a:cubicBezTo>
                    <a:pt x="59471" y="1660723"/>
                    <a:pt x="38884" y="1652195"/>
                    <a:pt x="23706" y="1637017"/>
                  </a:cubicBezTo>
                  <a:cubicBezTo>
                    <a:pt x="8527" y="1621838"/>
                    <a:pt x="0" y="1601252"/>
                    <a:pt x="0" y="1579786"/>
                  </a:cubicBezTo>
                  <a:lnTo>
                    <a:pt x="0" y="80936"/>
                  </a:lnTo>
                  <a:cubicBezTo>
                    <a:pt x="0" y="59471"/>
                    <a:pt x="8527" y="38884"/>
                    <a:pt x="23706" y="23706"/>
                  </a:cubicBezTo>
                  <a:cubicBezTo>
                    <a:pt x="38884" y="8527"/>
                    <a:pt x="59471" y="0"/>
                    <a:pt x="80936" y="0"/>
                  </a:cubicBezTo>
                  <a:close/>
                </a:path>
              </a:pathLst>
            </a:custGeom>
            <a:ln w="104775" cap="rnd">
              <a:solidFill>
                <a:srgbClr val="C7382A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61873" cy="17083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375841" y="2625296"/>
            <a:ext cx="15011907" cy="7120465"/>
            <a:chOff x="0" y="0"/>
            <a:chExt cx="753229" cy="35727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2420600" y="3162300"/>
            <a:ext cx="5585510" cy="6096000"/>
          </a:xfrm>
          <a:custGeom>
            <a:avLst/>
            <a:gdLst/>
            <a:ahLst/>
            <a:cxnLst/>
            <a:rect l="l" t="t" r="r" b="b"/>
            <a:pathLst>
              <a:path w="5900852" h="6237722">
                <a:moveTo>
                  <a:pt x="0" y="0"/>
                </a:moveTo>
                <a:lnTo>
                  <a:pt x="5900852" y="0"/>
                </a:lnTo>
                <a:lnTo>
                  <a:pt x="5900852" y="6237722"/>
                </a:lnTo>
                <a:lnTo>
                  <a:pt x="0" y="62377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0480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47" name="Audio 46">
            <a:hlinkClick r:id="" action="ppaction://media"/>
            <a:extLst>
              <a:ext uri="{FF2B5EF4-FFF2-40B4-BE49-F238E27FC236}">
                <a16:creationId xmlns:a16="http://schemas.microsoft.com/office/drawing/2014/main" id="{FB410E2B-7C5C-90F4-B59B-B275EB306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68"/>
    </mc:Choice>
    <mc:Fallback xmlns="">
      <p:transition spd="slow" advTm="32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28" x="8618538" y="10223500"/>
          <p14:tracePt t="2337" x="8618538" y="10201275"/>
          <p14:tracePt t="2344" x="8618538" y="10158413"/>
          <p14:tracePt t="2361" x="8640763" y="10115550"/>
          <p14:tracePt t="2377" x="8640763" y="9986963"/>
          <p14:tracePt t="2394" x="8640763" y="9944100"/>
          <p14:tracePt t="2411" x="8661400" y="9923463"/>
          <p14:tracePt t="2433" x="8661400" y="9901238"/>
          <p14:tracePt t="2449" x="8661400" y="9880600"/>
          <p14:tracePt t="2460" x="8683625" y="9837738"/>
          <p14:tracePt t="2477" x="8704263" y="9772650"/>
          <p14:tracePt t="2494" x="8726488" y="9686925"/>
          <p14:tracePt t="2510" x="8747125" y="9601200"/>
          <p14:tracePt t="2528" x="8747125" y="9537700"/>
          <p14:tracePt t="2544" x="8747125" y="9494838"/>
          <p14:tracePt t="2560" x="8747125" y="9472613"/>
          <p14:tracePt t="2577" x="8747125" y="9451975"/>
          <p14:tracePt t="2756" x="8747125" y="9429750"/>
          <p14:tracePt t="2852" x="8726488" y="9409113"/>
          <p14:tracePt t="2860" x="8661400" y="9409113"/>
          <p14:tracePt t="2868" x="8618538" y="9409113"/>
          <p14:tracePt t="2878" x="8575675" y="9409113"/>
          <p14:tracePt t="2894" x="8532813" y="9409113"/>
          <p14:tracePt t="2911" x="8512175" y="9409113"/>
          <p14:tracePt t="2927" x="8489950" y="9366250"/>
          <p14:tracePt t="2944" x="8469313" y="9323388"/>
          <p14:tracePt t="3037" x="8469313" y="9301163"/>
          <p14:tracePt t="3045" x="8469313" y="9280525"/>
          <p14:tracePt t="3053" x="8489950" y="9258300"/>
          <p14:tracePt t="3062" x="8512175" y="9258300"/>
          <p14:tracePt t="3078" x="8555038" y="9237663"/>
          <p14:tracePt t="3094" x="8575675" y="9237663"/>
          <p14:tracePt t="3111" x="8575675" y="9215438"/>
          <p14:tracePt t="3151" x="8597900" y="9215438"/>
          <p14:tracePt t="3157" x="8597900" y="9194800"/>
          <p14:tracePt t="3173" x="8640763" y="9194800"/>
          <p14:tracePt t="3181" x="8640763" y="9172575"/>
          <p14:tracePt t="3194" x="8661400" y="9151938"/>
          <p14:tracePt t="3211" x="8704263" y="9129713"/>
          <p14:tracePt t="3228" x="8747125" y="9086850"/>
          <p14:tracePt t="3245" x="8855075" y="9023350"/>
          <p14:tracePt t="3261" x="8897938" y="8980488"/>
          <p14:tracePt t="3278" x="8961438" y="8958263"/>
          <p14:tracePt t="3295" x="8961438" y="8937625"/>
          <p14:tracePt t="3311" x="8983663" y="8937625"/>
          <p14:tracePt t="3408" x="9004300" y="8937625"/>
          <p14:tracePt t="3416" x="9026525" y="8915400"/>
          <p14:tracePt t="3431" x="9047163" y="8915400"/>
          <p14:tracePt t="3439" x="9047163" y="8894763"/>
          <p14:tracePt t="3456" x="9090025" y="8872538"/>
          <p14:tracePt t="3472" x="9090025" y="8851900"/>
          <p14:tracePt t="3479" x="9112250" y="8851900"/>
          <p14:tracePt t="3496" x="9132888" y="8851900"/>
          <p14:tracePt t="3512" x="9155113" y="8829675"/>
          <p14:tracePt t="3528" x="9175750" y="8809038"/>
          <p14:tracePt t="3545" x="9218613" y="8766175"/>
          <p14:tracePt t="3562" x="9240838" y="8743950"/>
          <p14:tracePt t="3579" x="9261475" y="8723313"/>
          <p14:tracePt t="3601" x="9283700" y="8701088"/>
          <p14:tracePt t="3656" x="9283700" y="8680450"/>
          <p14:tracePt t="3673" x="9261475" y="8680450"/>
          <p14:tracePt t="3681" x="9218613" y="8658225"/>
          <p14:tracePt t="3689" x="9197975" y="8615363"/>
          <p14:tracePt t="3697" x="9155113" y="8615363"/>
          <p14:tracePt t="3711" x="9112250" y="8594725"/>
          <p14:tracePt t="3728" x="9047163" y="8551863"/>
          <p14:tracePt t="3746" x="9004300" y="8529638"/>
          <p14:tracePt t="3763" x="8983663" y="8529638"/>
          <p14:tracePt t="3836" x="9004300" y="8509000"/>
          <p14:tracePt t="3842" x="9026525" y="8509000"/>
          <p14:tracePt t="3850" x="9047163" y="8486775"/>
          <p14:tracePt t="3862" x="9069388" y="8486775"/>
          <p14:tracePt t="3878" x="9197975" y="8466138"/>
          <p14:tracePt t="3895" x="9347200" y="8423275"/>
          <p14:tracePt t="3912" x="9518650" y="8401050"/>
          <p14:tracePt t="3929" x="9690100" y="8380413"/>
          <p14:tracePt t="3945" x="9775825" y="8358188"/>
          <p14:tracePt t="3946" x="9818688" y="8358188"/>
          <p14:tracePt t="4092" x="9818688" y="8380413"/>
          <p14:tracePt t="4100" x="9818688" y="8401050"/>
          <p14:tracePt t="4125" x="9818688" y="8423275"/>
          <p14:tracePt t="4229" x="9798050" y="8423275"/>
          <p14:tracePt t="4238" x="9775825" y="8401050"/>
          <p14:tracePt t="4246" x="9732963" y="8358188"/>
          <p14:tracePt t="4262" x="9647238" y="8337550"/>
          <p14:tracePt t="4279" x="9540875" y="8272463"/>
          <p14:tracePt t="4296" x="9347200" y="8123238"/>
          <p14:tracePt t="4312" x="9069388" y="7951788"/>
          <p14:tracePt t="4329" x="8747125" y="7758113"/>
          <p14:tracePt t="4345" x="8361363" y="7500938"/>
          <p14:tracePt t="4362" x="8018463" y="7180263"/>
          <p14:tracePt t="4379" x="7867650" y="7008813"/>
          <p14:tracePt t="4396" x="7804150" y="6923088"/>
          <p14:tracePt t="4412" x="7739063" y="6815138"/>
          <p14:tracePt t="4429" x="7632700" y="6665913"/>
          <p14:tracePt t="4445" x="7589838" y="6600825"/>
          <p14:tracePt t="4462" x="7461250" y="6472238"/>
          <p14:tracePt t="4464" x="7375525" y="6408738"/>
          <p14:tracePt t="4479" x="7246938" y="6257925"/>
          <p14:tracePt t="4496" x="7161213" y="6151563"/>
          <p14:tracePt t="4512" x="7096125" y="6108700"/>
          <p14:tracePt t="4529" x="7053263" y="6065838"/>
          <p14:tracePt t="4546" x="7032625" y="6000750"/>
          <p14:tracePt t="4563" x="7010400" y="5957888"/>
          <p14:tracePt t="4579" x="6946900" y="5894388"/>
          <p14:tracePt t="4596" x="6904038" y="5786438"/>
          <p14:tracePt t="4612" x="6904038" y="5765800"/>
          <p14:tracePt t="4629" x="6881813" y="5765800"/>
          <p14:tracePt t="4648" x="6861175" y="5722938"/>
          <p14:tracePt t="4663" x="6838950" y="5680075"/>
          <p14:tracePt t="4680" x="6753225" y="5594350"/>
          <p14:tracePt t="4696" x="6667500" y="5508625"/>
          <p14:tracePt t="4713" x="6561138" y="5422900"/>
          <p14:tracePt t="4729" x="6496050" y="5337175"/>
          <p14:tracePt t="4746" x="6410325" y="5208588"/>
          <p14:tracePt t="4763" x="6303963" y="5080000"/>
          <p14:tracePt t="4779" x="6196013" y="4951413"/>
          <p14:tracePt t="4796" x="6132513" y="4908550"/>
          <p14:tracePt t="4813" x="6088063" y="4822825"/>
          <p14:tracePt t="4830" x="6024563" y="4757738"/>
          <p14:tracePt t="4846" x="5959475" y="4694238"/>
          <p14:tracePt t="4863" x="5873750" y="4651375"/>
          <p14:tracePt t="4879" x="5810250" y="4586288"/>
          <p14:tracePt t="4896" x="5702300" y="4500563"/>
          <p14:tracePt t="4897" x="5681663" y="4500563"/>
          <p14:tracePt t="4913" x="5616575" y="4457700"/>
          <p14:tracePt t="4930" x="5467350" y="4371975"/>
          <p14:tracePt t="4946" x="5338763" y="4308475"/>
          <p14:tracePt t="4963" x="5253038" y="4243388"/>
          <p14:tracePt t="4980" x="5167313" y="4200525"/>
          <p14:tracePt t="4996" x="5059363" y="4114800"/>
          <p14:tracePt t="5013" x="4930775" y="4051300"/>
          <p14:tracePt t="5029" x="4802188" y="3986213"/>
          <p14:tracePt t="5046" x="4716463" y="3922713"/>
          <p14:tracePt t="5063" x="4673600" y="3879850"/>
          <p14:tracePt t="5080" x="4652963" y="3857625"/>
          <p14:tracePt t="5096" x="4610100" y="3794125"/>
          <p14:tracePt t="5113" x="4567238" y="3751263"/>
          <p14:tracePt t="5130" x="4545013" y="3686175"/>
          <p14:tracePt t="5147" x="4502150" y="3643313"/>
          <p14:tracePt t="5163" x="4481513" y="3600450"/>
          <p14:tracePt t="5180" x="4481513" y="3579813"/>
          <p14:tracePt t="5204" x="4481513" y="3557588"/>
          <p14:tracePt t="5213" x="4459288" y="3557588"/>
          <p14:tracePt t="5230" x="4459288" y="3536950"/>
          <p14:tracePt t="5246" x="4459288" y="3514725"/>
          <p14:tracePt t="5263" x="4459288" y="3494088"/>
          <p14:tracePt t="5501" x="4459288" y="3471863"/>
          <p14:tracePt t="5534" x="4459288" y="3451225"/>
          <p14:tracePt t="5550" x="4459288" y="3429000"/>
          <p14:tracePt t="5574" x="4438650" y="3408363"/>
          <p14:tracePt t="5597" x="4438650" y="3386138"/>
          <p14:tracePt t="5631" x="4438650" y="3365500"/>
          <p14:tracePt t="6537" x="4438650" y="3386138"/>
          <p14:tracePt t="6561" x="4438650" y="3408363"/>
          <p14:tracePt t="6585" x="4438650" y="3429000"/>
          <p14:tracePt t="6593" x="4438650" y="3451225"/>
          <p14:tracePt t="6609" x="4438650" y="3471863"/>
          <p14:tracePt t="6617" x="4438650" y="3494088"/>
          <p14:tracePt t="6632" x="4438650" y="3514725"/>
          <p14:tracePt t="6648" x="4416425" y="3536950"/>
          <p14:tracePt t="6664" x="4416425" y="3557588"/>
          <p14:tracePt t="6699" x="4416425" y="3579813"/>
          <p14:tracePt t="6939" x="4395788" y="3579813"/>
          <p14:tracePt t="6972" x="4395788" y="3557588"/>
          <p14:tracePt t="7004" x="4395788" y="3536950"/>
          <p14:tracePt t="7052" x="4373563" y="3536950"/>
          <p14:tracePt t="7725" x="4373563" y="3557588"/>
          <p14:tracePt t="7793" x="4373563" y="3579813"/>
          <p14:tracePt t="7806" x="4373563" y="3622675"/>
          <p14:tracePt t="7821" x="4373563" y="3643313"/>
          <p14:tracePt t="7830" x="4373563" y="3686175"/>
          <p14:tracePt t="7837" x="4373563" y="3708400"/>
          <p14:tracePt t="7849" x="4373563" y="3729038"/>
          <p14:tracePt t="7866" x="4373563" y="3771900"/>
          <p14:tracePt t="7882" x="4373563" y="3794125"/>
          <p14:tracePt t="7899" x="4373563" y="3814763"/>
          <p14:tracePt t="7916" x="4373563" y="3857625"/>
          <p14:tracePt t="7935" x="4373563" y="3879850"/>
          <p14:tracePt t="7949" x="4373563" y="3900488"/>
          <p14:tracePt t="7966" x="4373563" y="3943350"/>
          <p14:tracePt t="7983" x="4352925" y="3965575"/>
          <p14:tracePt t="8000" x="4352925" y="4008438"/>
          <p14:tracePt t="8016" x="4352925" y="4029075"/>
          <p14:tracePt t="8032" x="4330700" y="4051300"/>
          <p14:tracePt t="8056" x="4330700" y="4071938"/>
          <p14:tracePt t="8129" x="4330700" y="4094163"/>
          <p14:tracePt t="8153" x="4330700" y="4114800"/>
          <p14:tracePt t="8169" x="4330700" y="4137025"/>
          <p14:tracePt t="8216" x="4330700" y="4157663"/>
          <p14:tracePt t="8240" x="4330700" y="4179888"/>
          <p14:tracePt t="8290" x="4330700" y="4200525"/>
          <p14:tracePt t="8306" x="4330700" y="4222750"/>
          <p14:tracePt t="8322" x="4352925" y="4222750"/>
          <p14:tracePt t="8337" x="4352925" y="4243388"/>
          <p14:tracePt t="8361" x="4352925" y="4265613"/>
          <p14:tracePt t="8370" x="4373563" y="4286250"/>
          <p14:tracePt t="8385" x="4373563" y="4308475"/>
          <p14:tracePt t="8393" x="4373563" y="4329113"/>
          <p14:tracePt t="8402" x="4373563" y="4351338"/>
          <p14:tracePt t="8418" x="4373563" y="4371975"/>
          <p14:tracePt t="8434" x="4395788" y="4394200"/>
          <p14:tracePt t="8451" x="4395788" y="4414838"/>
          <p14:tracePt t="8467" x="4395788" y="4437063"/>
          <p14:tracePt t="8483" x="4395788" y="4457700"/>
          <p14:tracePt t="8500" x="4416425" y="4479925"/>
          <p14:tracePt t="8517" x="4438650" y="4522788"/>
          <p14:tracePt t="8533" x="4438650" y="4565650"/>
          <p14:tracePt t="8550" x="4438650" y="4608513"/>
          <p14:tracePt t="8566" x="4438650" y="4651375"/>
          <p14:tracePt t="8583" x="4438650" y="4672013"/>
          <p14:tracePt t="8600" x="4459288" y="4714875"/>
          <p14:tracePt t="8616" x="4459288" y="4757738"/>
          <p14:tracePt t="8634" x="4459288" y="4800600"/>
          <p14:tracePt t="8650" x="4459288" y="4843463"/>
          <p14:tracePt t="8667" x="4481513" y="4929188"/>
          <p14:tracePt t="8684" x="4481513" y="5037138"/>
          <p14:tracePt t="8685" x="4502150" y="5057775"/>
          <p14:tracePt t="8700" x="4502150" y="5143500"/>
          <p14:tracePt t="8717" x="4502150" y="5208588"/>
          <p14:tracePt t="8733" x="4502150" y="5294313"/>
          <p14:tracePt t="8750" x="4502150" y="5400675"/>
          <p14:tracePt t="8767" x="4502150" y="5465763"/>
          <p14:tracePt t="8784" x="4502150" y="5529263"/>
          <p14:tracePt t="8800" x="4481513" y="5594350"/>
          <p14:tracePt t="8817" x="4481513" y="5637213"/>
          <p14:tracePt t="8834" x="4481513" y="5700713"/>
          <p14:tracePt t="8850" x="4481513" y="5743575"/>
          <p14:tracePt t="8867" x="4459288" y="5765800"/>
          <p14:tracePt t="8883" x="4459288" y="5808663"/>
          <p14:tracePt t="8934" x="4459288" y="5829300"/>
          <p14:tracePt t="8950" x="4459288" y="5851525"/>
          <p14:tracePt t="8966" x="4459288" y="5872163"/>
          <p14:tracePt t="8973" x="4459288" y="5894388"/>
          <p14:tracePt t="8990" x="4459288" y="5915025"/>
          <p14:tracePt t="9000" x="4459288" y="5937250"/>
          <p14:tracePt t="9017" x="4459288" y="5980113"/>
          <p14:tracePt t="9034" x="4459288" y="6000750"/>
          <p14:tracePt t="9050" x="4459288" y="6043613"/>
          <p14:tracePt t="9067" x="4459288" y="6086475"/>
          <p14:tracePt t="9084" x="4459288" y="6108700"/>
          <p14:tracePt t="9101" x="4459288" y="6172200"/>
          <p14:tracePt t="9117" x="4459288" y="6215063"/>
          <p14:tracePt t="9134" x="4459288" y="6280150"/>
          <p14:tracePt t="9135" x="4459288" y="6300788"/>
          <p14:tracePt t="9150" x="4459288" y="6343650"/>
          <p14:tracePt t="9167" x="4459288" y="6408738"/>
          <p14:tracePt t="9184" x="4459288" y="6451600"/>
          <p14:tracePt t="9200" x="4459288" y="6515100"/>
          <p14:tracePt t="9217" x="4459288" y="6537325"/>
          <p14:tracePt t="9234" x="4459288" y="6580188"/>
          <p14:tracePt t="9274" x="4459288" y="6600825"/>
          <p14:tracePt t="9319" x="4459288" y="6580188"/>
          <p14:tracePt t="9326" x="4459288" y="6537325"/>
          <p14:tracePt t="9335" x="4459288" y="6451600"/>
          <p14:tracePt t="9351" x="4459288" y="6323013"/>
          <p14:tracePt t="9352" x="4459288" y="6215063"/>
          <p14:tracePt t="9367" x="4459288" y="5937250"/>
          <p14:tracePt t="9384" x="4459288" y="5657850"/>
          <p14:tracePt t="9401" x="4459288" y="5400675"/>
          <p14:tracePt t="9417" x="4459288" y="5229225"/>
          <p14:tracePt t="9434" x="4459288" y="5100638"/>
          <p14:tracePt t="9452" x="4459288" y="4929188"/>
          <p14:tracePt t="9467" x="4459288" y="4737100"/>
          <p14:tracePt t="9484" x="4459288" y="4565650"/>
          <p14:tracePt t="9501" x="4481513" y="4437063"/>
          <p14:tracePt t="9518" x="4481513" y="4308475"/>
          <p14:tracePt t="9534" x="4481513" y="4200525"/>
          <p14:tracePt t="9551" x="4481513" y="4094163"/>
          <p14:tracePt t="9552" x="4481513" y="4071938"/>
          <p14:tracePt t="9568" x="4481513" y="3986213"/>
          <p14:tracePt t="9584" x="4481513" y="3965575"/>
          <p14:tracePt t="9601" x="4481513" y="3943350"/>
          <p14:tracePt t="9617" x="4481513" y="3900488"/>
          <p14:tracePt t="9634" x="4481513" y="3879850"/>
          <p14:tracePt t="9651" x="4481513" y="3857625"/>
          <p14:tracePt t="9668" x="4481513" y="3836988"/>
          <p14:tracePt t="9684" x="4481513" y="3814763"/>
          <p14:tracePt t="9808" x="4481513" y="3836988"/>
          <p14:tracePt t="9816" x="4459288" y="3857625"/>
          <p14:tracePt t="9977" x="4459288" y="3879850"/>
          <p14:tracePt t="9993" x="4438650" y="3922713"/>
          <p14:tracePt t="10000" x="4438650" y="3943350"/>
          <p14:tracePt t="10008" x="4416425" y="3965575"/>
          <p14:tracePt t="10018" x="4416425" y="4029075"/>
          <p14:tracePt t="10034" x="4416425" y="4200525"/>
          <p14:tracePt t="10051" x="4416425" y="4351338"/>
          <p14:tracePt t="10068" x="4416425" y="4565650"/>
          <p14:tracePt t="10085" x="4395788" y="4672013"/>
          <p14:tracePt t="10102" x="4395788" y="4757738"/>
          <p14:tracePt t="10118" x="4395788" y="4843463"/>
          <p14:tracePt t="10135" x="4373563" y="4929188"/>
          <p14:tracePt t="10151" x="4373563" y="4994275"/>
          <p14:tracePt t="10168" x="4373563" y="5122863"/>
          <p14:tracePt t="10169" x="4352925" y="5165725"/>
          <p14:tracePt t="10185" x="4352925" y="5208588"/>
          <p14:tracePt t="10186" x="4352925" y="5272088"/>
          <p14:tracePt t="10201" x="4352925" y="5357813"/>
          <p14:tracePt t="10218" x="4352925" y="5465763"/>
          <p14:tracePt t="10235" x="4352925" y="5551488"/>
          <p14:tracePt t="10251" x="4352925" y="5657850"/>
          <p14:tracePt t="10268" x="4352925" y="5722938"/>
          <p14:tracePt t="10285" x="4352925" y="5808663"/>
          <p14:tracePt t="10302" x="4352925" y="5915025"/>
          <p14:tracePt t="10319" x="4352925" y="6022975"/>
          <p14:tracePt t="10335" x="4352925" y="6172200"/>
          <p14:tracePt t="10352" x="4352925" y="6300788"/>
          <p14:tracePt t="10369" x="4352925" y="6557963"/>
          <p14:tracePt t="10385" x="4352925" y="6686550"/>
          <p14:tracePt t="10402" x="4352925" y="6794500"/>
          <p14:tracePt t="10418" x="4352925" y="6880225"/>
          <p14:tracePt t="10435" x="4352925" y="6965950"/>
          <p14:tracePt t="10452" x="4352925" y="7072313"/>
          <p14:tracePt t="10468" x="4352925" y="7137400"/>
          <p14:tracePt t="10485" x="4373563" y="7200900"/>
          <p14:tracePt t="10502" x="4373563" y="7265988"/>
          <p14:tracePt t="10519" x="4373563" y="7351713"/>
          <p14:tracePt t="10520" x="4373563" y="7415213"/>
          <p14:tracePt t="10535" x="4373563" y="7480300"/>
          <p14:tracePt t="10552" x="4373563" y="7629525"/>
          <p14:tracePt t="10569" x="4373563" y="7843838"/>
          <p14:tracePt t="10585" x="4395788" y="7951788"/>
          <p14:tracePt t="10602" x="4395788" y="8037513"/>
          <p14:tracePt t="10619" x="4395788" y="8143875"/>
          <p14:tracePt t="10635" x="4395788" y="8272463"/>
          <p14:tracePt t="10652" x="4395788" y="8401050"/>
          <p14:tracePt t="10669" x="4395788" y="8529638"/>
          <p14:tracePt t="10685" x="4395788" y="8658225"/>
          <p14:tracePt t="10702" x="4395788" y="8786813"/>
          <p14:tracePt t="10719" x="4395788" y="8894763"/>
          <p14:tracePt t="10735" x="4395788" y="9001125"/>
          <p14:tracePt t="10752" x="4395788" y="9066213"/>
          <p14:tracePt t="10769" x="4395788" y="9129713"/>
          <p14:tracePt t="10786" x="4395788" y="9151938"/>
          <p14:tracePt t="10961" x="4416425" y="9129713"/>
          <p14:tracePt t="10970" x="4438650" y="9109075"/>
          <p14:tracePt t="10976" x="4438650" y="9086850"/>
          <p14:tracePt t="10985" x="4459288" y="9023350"/>
          <p14:tracePt t="11002" x="4502150" y="8937625"/>
          <p14:tracePt t="11019" x="4545013" y="8851900"/>
          <p14:tracePt t="11036" x="4587875" y="8701088"/>
          <p14:tracePt t="11052" x="4610100" y="8594725"/>
          <p14:tracePt t="11069" x="4652963" y="8466138"/>
          <p14:tracePt t="11086" x="4695825" y="8294688"/>
          <p14:tracePt t="11102" x="4716463" y="8166100"/>
          <p14:tracePt t="11119" x="4759325" y="7972425"/>
          <p14:tracePt t="11136" x="4781550" y="7823200"/>
          <p14:tracePt t="11152" x="4824413" y="7651750"/>
          <p14:tracePt t="11169" x="4845050" y="7500938"/>
          <p14:tracePt t="11185" x="4887913" y="7394575"/>
          <p14:tracePt t="11202" x="4910138" y="7223125"/>
          <p14:tracePt t="11219" x="4930775" y="7094538"/>
          <p14:tracePt t="11236" x="4953000" y="7008813"/>
          <p14:tracePt t="11252" x="4973638" y="6923088"/>
          <p14:tracePt t="11269" x="4995863" y="6815138"/>
          <p14:tracePt t="11286" x="4995863" y="6686550"/>
          <p14:tracePt t="11303" x="5016500" y="6537325"/>
          <p14:tracePt t="11319" x="5038725" y="6280150"/>
          <p14:tracePt t="11336" x="5059363" y="6022975"/>
          <p14:tracePt t="11353" x="5059363" y="5765800"/>
          <p14:tracePt t="11370" x="5059363" y="5486400"/>
          <p14:tracePt t="11370" x="5059363" y="5357813"/>
          <p14:tracePt t="11386" x="5059363" y="5229225"/>
          <p14:tracePt t="11402" x="5038725" y="4972050"/>
          <p14:tracePt t="11420" x="5016500" y="4651375"/>
          <p14:tracePt t="11420" x="5016500" y="4500563"/>
          <p14:tracePt t="11436" x="5016500" y="4308475"/>
          <p14:tracePt t="11453" x="5016500" y="4179888"/>
          <p14:tracePt t="11469" x="5016500" y="4094163"/>
          <p14:tracePt t="11486" x="5016500" y="4008438"/>
          <p14:tracePt t="11503" x="5016500" y="3943350"/>
          <p14:tracePt t="11519" x="4995863" y="3900488"/>
          <p14:tracePt t="11536" x="4995863" y="3857625"/>
          <p14:tracePt t="11553" x="4995863" y="3794125"/>
          <p14:tracePt t="11569" x="4995863" y="3771900"/>
          <p14:tracePt t="11587" x="4995863" y="3751263"/>
          <p14:tracePt t="11603" x="4973638" y="3686175"/>
          <p14:tracePt t="11620" x="4973638" y="3665538"/>
          <p14:tracePt t="11636" x="4973638" y="3622675"/>
          <p14:tracePt t="11637" x="4973638" y="3579813"/>
          <p14:tracePt t="11653" x="4953000" y="3557588"/>
          <p14:tracePt t="11670" x="4953000" y="3536950"/>
          <p14:tracePt t="11686" x="4953000" y="3514725"/>
          <p14:tracePt t="11766" x="4930775" y="3514725"/>
          <p14:tracePt t="11782" x="4887913" y="3514725"/>
          <p14:tracePt t="11790" x="4867275" y="3514725"/>
          <p14:tracePt t="11805" x="4845050" y="3514725"/>
          <p14:tracePt t="11813" x="4824413" y="3514725"/>
          <p14:tracePt t="11829" x="4802188" y="3514725"/>
          <p14:tracePt t="11854" x="4781550" y="3514725"/>
          <p14:tracePt t="11871" x="4759325" y="3514725"/>
          <p14:tracePt t="11882" x="4738688" y="3514725"/>
          <p14:tracePt t="11887" x="4716463" y="3514725"/>
          <p14:tracePt t="11903" x="4695825" y="3514725"/>
          <p14:tracePt t="11920" x="4673600" y="3514725"/>
          <p14:tracePt t="11991" x="4652963" y="3514725"/>
          <p14:tracePt t="12048" x="4630738" y="3514725"/>
          <p14:tracePt t="12072" x="4610100" y="3514725"/>
          <p14:tracePt t="12096" x="4587875" y="3514725"/>
          <p14:tracePt t="12559" x="4545013" y="3514725"/>
          <p14:tracePt t="12566" x="4524375" y="3514725"/>
          <p14:tracePt t="12703" x="4502150" y="3514725"/>
          <p14:tracePt t="12718" x="4481513" y="3494088"/>
          <p14:tracePt t="12734" x="4459288" y="3494088"/>
          <p14:tracePt t="12806" x="4438650" y="3494088"/>
          <p14:tracePt t="12814" x="4438650" y="3471863"/>
          <p14:tracePt t="12854" x="4416425" y="3471863"/>
          <p14:tracePt t="12886" x="4416425" y="3451225"/>
          <p14:tracePt t="12950" x="4416425" y="3429000"/>
          <p14:tracePt t="12974" x="4395788" y="3429000"/>
          <p14:tracePt t="13014" x="4373563" y="3429000"/>
          <p14:tracePt t="13030" x="4373563" y="3408363"/>
          <p14:tracePt t="13190" x="4352925" y="3408363"/>
          <p14:tracePt t="13230" x="4330700" y="3408363"/>
          <p14:tracePt t="13278" x="4310063" y="3429000"/>
          <p14:tracePt t="13407" x="4287838" y="3451225"/>
          <p14:tracePt t="13464" x="4287838" y="3471863"/>
          <p14:tracePt t="13608" x="4267200" y="3471863"/>
          <p14:tracePt t="13786" x="4267200" y="3451225"/>
          <p14:tracePt t="13810" x="4267200" y="3429000"/>
          <p14:tracePt t="13930" x="4244975" y="3429000"/>
          <p14:tracePt t="13955" x="4224338" y="3429000"/>
          <p14:tracePt t="13987" x="4202113" y="3429000"/>
          <p14:tracePt t="14011" x="4181475" y="3429000"/>
          <p14:tracePt t="14365" x="4138613" y="3429000"/>
          <p14:tracePt t="14374" x="4116388" y="3429000"/>
          <p14:tracePt t="14381" x="4095750" y="3429000"/>
          <p14:tracePt t="14390" x="4073525" y="3451225"/>
          <p14:tracePt t="14406" x="4051300" y="3451225"/>
          <p14:tracePt t="14478" x="4073525" y="3451225"/>
          <p14:tracePt t="14486" x="4095750" y="3471863"/>
          <p14:tracePt t="14493" x="4116388" y="3494088"/>
          <p14:tracePt t="14506" x="4116388" y="3514725"/>
          <p14:tracePt t="14523" x="4138613" y="3557588"/>
          <p14:tracePt t="14539" x="4159250" y="3600450"/>
          <p14:tracePt t="14556" x="4181475" y="3643313"/>
          <p14:tracePt t="14573" x="4181475" y="3686175"/>
          <p14:tracePt t="14589" x="4181475" y="3729038"/>
          <p14:tracePt t="14606" x="4181475" y="3771900"/>
          <p14:tracePt t="14607" x="4181475" y="3794125"/>
          <p14:tracePt t="14623" x="4181475" y="3836988"/>
          <p14:tracePt t="14640" x="4181475" y="3879850"/>
          <p14:tracePt t="14656" x="4181475" y="3922713"/>
          <p14:tracePt t="14673" x="4181475" y="3986213"/>
          <p14:tracePt t="14689" x="4181475" y="4008438"/>
          <p14:tracePt t="14706" x="4181475" y="4051300"/>
          <p14:tracePt t="14723" x="4159250" y="4137025"/>
          <p14:tracePt t="14739" x="4138613" y="4179888"/>
          <p14:tracePt t="14756" x="4116388" y="4243388"/>
          <p14:tracePt t="14773" x="4116388" y="4265613"/>
          <p14:tracePt t="14789" x="4116388" y="4286250"/>
          <p14:tracePt t="14806" x="4116388" y="4308475"/>
          <p14:tracePt t="14841" x="4116388" y="4286250"/>
          <p14:tracePt t="14849" x="4116388" y="4265613"/>
          <p14:tracePt t="14857" x="4116388" y="4200525"/>
          <p14:tracePt t="14873" x="4116388" y="4179888"/>
          <p14:tracePt t="14874" x="4116388" y="4114800"/>
          <p14:tracePt t="14889" x="4138613" y="3986213"/>
          <p14:tracePt t="14906" x="4159250" y="3857625"/>
          <p14:tracePt t="14923" x="4159250" y="3751263"/>
          <p14:tracePt t="14939" x="4159250" y="3665538"/>
          <p14:tracePt t="14956" x="4159250" y="3622675"/>
          <p14:tracePt t="14973" x="4159250" y="3600450"/>
          <p14:tracePt t="14989" x="4159250" y="3579813"/>
          <p14:tracePt t="15006" x="4159250" y="3536950"/>
          <p14:tracePt t="15023" x="4138613" y="3514725"/>
          <p14:tracePt t="15040" x="4116388" y="3471863"/>
          <p14:tracePt t="15056" x="4073525" y="3451225"/>
          <p14:tracePt t="15073" x="4073525" y="3408363"/>
          <p14:tracePt t="15090" x="4073525" y="3365500"/>
          <p14:tracePt t="15091" x="4051300" y="3365500"/>
          <p14:tracePt t="15179" x="4051300" y="3386138"/>
          <p14:tracePt t="15187" x="4051300" y="3429000"/>
          <p14:tracePt t="15194" x="4051300" y="3494088"/>
          <p14:tracePt t="15207" x="4051300" y="3536950"/>
          <p14:tracePt t="15224" x="4051300" y="3665538"/>
          <p14:tracePt t="15240" x="4073525" y="3771900"/>
          <p14:tracePt t="15257" x="4073525" y="3879850"/>
          <p14:tracePt t="15273" x="4073525" y="3986213"/>
          <p14:tracePt t="15290" x="4073525" y="4051300"/>
          <p14:tracePt t="15307" x="4073525" y="4114800"/>
          <p14:tracePt t="15356" x="4073525" y="4137025"/>
          <p14:tracePt t="15524" x="4095750" y="4137025"/>
          <p14:tracePt t="15532" x="4095750" y="4114800"/>
          <p14:tracePt t="15540" x="4116388" y="4071938"/>
          <p14:tracePt t="15557" x="4116388" y="3965575"/>
          <p14:tracePt t="15574" x="4116388" y="3836988"/>
          <p14:tracePt t="15590" x="4116388" y="3729038"/>
          <p14:tracePt t="15607" x="4116388" y="3622675"/>
          <p14:tracePt t="15624" x="4116388" y="3557588"/>
          <p14:tracePt t="15640" x="4116388" y="3494088"/>
          <p14:tracePt t="15733" x="4159250" y="3494088"/>
          <p14:tracePt t="15741" x="4159250" y="3514725"/>
          <p14:tracePt t="15748" x="4202113" y="3536950"/>
          <p14:tracePt t="15757" x="4224338" y="3536950"/>
          <p14:tracePt t="15774" x="4224338" y="3557588"/>
          <p14:tracePt t="15791" x="4244975" y="3600450"/>
          <p14:tracePt t="15807" x="4287838" y="3643313"/>
          <p14:tracePt t="15824" x="4287838" y="3665538"/>
          <p14:tracePt t="15877" x="4310063" y="3665538"/>
          <p14:tracePt t="15885" x="4310063" y="3686175"/>
          <p14:tracePt t="15917" x="4310063" y="3708400"/>
          <p14:tracePt t="15932" x="4330700" y="3708400"/>
          <p14:tracePt t="15941" x="4330700" y="3729038"/>
          <p14:tracePt t="15963" x="4330700" y="3751263"/>
          <p14:tracePt t="15980" x="4330700" y="3771900"/>
          <p14:tracePt t="16053" x="4330700" y="3751263"/>
          <p14:tracePt t="16061" x="4330700" y="3729038"/>
          <p14:tracePt t="16076" x="4330700" y="3686175"/>
          <p14:tracePt t="16101" x="4330700" y="3665538"/>
          <p14:tracePt t="16117" x="4330700" y="3643313"/>
          <p14:tracePt t="16125" x="4330700" y="3622675"/>
          <p14:tracePt t="16133" x="4330700" y="3600450"/>
          <p14:tracePt t="16141" x="4330700" y="3579813"/>
          <p14:tracePt t="16157" x="4330700" y="3536950"/>
          <p14:tracePt t="16174" x="4330700" y="3494088"/>
          <p14:tracePt t="16191" x="4330700" y="3429000"/>
          <p14:tracePt t="16207" x="4330700" y="3386138"/>
          <p14:tracePt t="16224" x="4330700" y="3343275"/>
          <p14:tracePt t="16241" x="4330700" y="3322638"/>
          <p14:tracePt t="16353" x="4330700" y="3343275"/>
          <p14:tracePt t="16366" x="4330700" y="3365500"/>
          <p14:tracePt t="16398" x="4330700" y="3386138"/>
          <p14:tracePt t="16422" x="4330700" y="3408363"/>
          <p14:tracePt t="16446" x="4330700" y="3429000"/>
          <p14:tracePt t="16455" x="4330700" y="3451225"/>
          <p14:tracePt t="16487" x="4330700" y="3471863"/>
          <p14:tracePt t="16502" x="4330700" y="3494088"/>
          <p14:tracePt t="16527" x="4330700" y="3514725"/>
          <p14:tracePt t="16543" x="4330700" y="3536950"/>
          <p14:tracePt t="16575" x="4330700" y="3557588"/>
          <p14:tracePt t="16599" x="4330700" y="3579813"/>
          <p14:tracePt t="16615" x="4330700" y="3600450"/>
          <p14:tracePt t="16631" x="4330700" y="3622675"/>
          <p14:tracePt t="16648" x="4330700" y="3643313"/>
          <p14:tracePt t="16664" x="4330700" y="3665538"/>
          <p14:tracePt t="16672" x="4330700" y="3686175"/>
          <p14:tracePt t="16688" x="4330700" y="3708400"/>
          <p14:tracePt t="16704" x="4330700" y="3729038"/>
          <p14:tracePt t="16999" x="4330700" y="3708400"/>
          <p14:tracePt t="17039" x="4330700" y="3686175"/>
          <p14:tracePt t="17055" x="4310063" y="3665538"/>
          <p14:tracePt t="17135" x="4267200" y="3622675"/>
          <p14:tracePt t="17142" x="4244975" y="3536950"/>
          <p14:tracePt t="17150" x="4202113" y="3408363"/>
          <p14:tracePt t="17160" x="4159250" y="3322638"/>
          <p14:tracePt t="17175" x="4159250" y="3214688"/>
          <p14:tracePt t="17192" x="4159250" y="3151188"/>
          <p14:tracePt t="17208" x="4159250" y="3108325"/>
          <p14:tracePt t="17225" x="4159250" y="3000375"/>
          <p14:tracePt t="17980" x="4073525" y="2894013"/>
          <p14:tracePt t="17995" x="4051300" y="2894013"/>
          <p14:tracePt t="18139" x="4051300" y="2914650"/>
          <p14:tracePt t="18147" x="4008438" y="2936875"/>
          <p14:tracePt t="18154" x="4008438" y="2957513"/>
          <p14:tracePt t="18162" x="4008438" y="3000375"/>
          <p14:tracePt t="18176" x="3987800" y="3043238"/>
          <p14:tracePt t="18193" x="3965575" y="3086100"/>
          <p14:tracePt t="18210" x="3965575" y="3151188"/>
          <p14:tracePt t="18227" x="3965575" y="3194050"/>
          <p14:tracePt t="18259" x="3965575" y="3214688"/>
          <p14:tracePt t="18274" x="3965575" y="3257550"/>
          <p14:tracePt t="18282" x="3965575" y="3279775"/>
          <p14:tracePt t="18293" x="3965575" y="3300413"/>
          <p14:tracePt t="18309" x="3965575" y="3365500"/>
          <p14:tracePt t="18326" x="3965575" y="3471863"/>
          <p14:tracePt t="18343" x="3965575" y="3622675"/>
          <p14:tracePt t="18359" x="3987800" y="3643313"/>
          <p14:tracePt t="18376" x="4008438" y="3643313"/>
          <p14:tracePt t="18411" x="4030663" y="3643313"/>
          <p14:tracePt t="18451" x="4051300" y="3643313"/>
          <p14:tracePt t="18467" x="4073525" y="3643313"/>
          <p14:tracePt t="18483" x="4095750" y="3643313"/>
          <p14:tracePt t="18490" x="4095750" y="3686175"/>
          <p14:tracePt t="18498" x="4116388" y="3729038"/>
          <p14:tracePt t="18510" x="4138613" y="3771900"/>
          <p14:tracePt t="18526" x="4159250" y="3922713"/>
          <p14:tracePt t="18543" x="4181475" y="4157663"/>
          <p14:tracePt t="18560" x="4224338" y="4437063"/>
          <p14:tracePt t="18576" x="4287838" y="4737100"/>
          <p14:tracePt t="18593" x="4330700" y="4972050"/>
          <p14:tracePt t="18610" x="4352925" y="5165725"/>
          <p14:tracePt t="18627" x="4373563" y="5337175"/>
          <p14:tracePt t="18643" x="4373563" y="5380038"/>
          <p14:tracePt t="18660" x="4373563" y="5422900"/>
          <p14:tracePt t="18677" x="4373563" y="5465763"/>
          <p14:tracePt t="18693" x="4373563" y="5486400"/>
          <p14:tracePt t="18710" x="4373563" y="5529263"/>
          <p14:tracePt t="18726" x="4373563" y="5551488"/>
          <p14:tracePt t="18843" x="4373563" y="5529263"/>
          <p14:tracePt t="18851" x="4373563" y="5465763"/>
          <p14:tracePt t="18861" x="4373563" y="5422900"/>
          <p14:tracePt t="18877" x="4373563" y="5357813"/>
          <p14:tracePt t="18893" x="4330700" y="5208588"/>
          <p14:tracePt t="18910" x="4310063" y="5165725"/>
          <p14:tracePt t="18927" x="4287838" y="5143500"/>
          <p14:tracePt t="18944" x="4287838" y="5122863"/>
          <p14:tracePt t="18961" x="4287838" y="5100638"/>
          <p14:tracePt t="18979" x="4287838" y="5080000"/>
          <p14:tracePt t="18996" x="4287838" y="5057775"/>
          <p14:tracePt t="19011" x="4287838" y="5037138"/>
          <p14:tracePt t="19027" x="4287838" y="4994275"/>
          <p14:tracePt t="19044" x="4287838" y="4951413"/>
          <p14:tracePt t="19060" x="4287838" y="4886325"/>
          <p14:tracePt t="19077" x="4287838" y="4843463"/>
          <p14:tracePt t="19094" x="4287838" y="4779963"/>
          <p14:tracePt t="19110" x="4287838" y="4737100"/>
          <p14:tracePt t="19127" x="4287838" y="4629150"/>
          <p14:tracePt t="19144" x="4287838" y="4586288"/>
          <p14:tracePt t="19160" x="4287838" y="4522788"/>
          <p14:tracePt t="19177" x="4287838" y="4500563"/>
          <p14:tracePt t="19194" x="4287838" y="4479925"/>
          <p14:tracePt t="19476" x="4287838" y="4500563"/>
          <p14:tracePt t="19500" x="4287838" y="4522788"/>
          <p14:tracePt t="19532" x="4287838" y="4543425"/>
          <p14:tracePt t="19572" x="4287838" y="4565650"/>
          <p14:tracePt t="19587" x="4287838" y="4586288"/>
          <p14:tracePt t="19595" x="4287838" y="4608513"/>
          <p14:tracePt t="19612" x="4287838" y="4629150"/>
          <p14:tracePt t="19629" x="4287838" y="4651375"/>
          <p14:tracePt t="19636" x="4267200" y="4651375"/>
          <p14:tracePt t="19644" x="4267200" y="4672013"/>
          <p14:tracePt t="19661" x="4267200" y="4694238"/>
          <p14:tracePt t="19685" x="4267200" y="4714875"/>
          <p14:tracePt t="19709" x="4267200" y="4737100"/>
          <p14:tracePt t="19724" x="4267200" y="4757738"/>
          <p14:tracePt t="19732" x="4267200" y="4779963"/>
          <p14:tracePt t="19749" x="4267200" y="4800600"/>
          <p14:tracePt t="19764" x="4267200" y="4843463"/>
          <p14:tracePt t="19780" x="4244975" y="4843463"/>
          <p14:tracePt t="19794" x="4244975" y="4865688"/>
          <p14:tracePt t="19811" x="4244975" y="4886325"/>
          <p14:tracePt t="19828" x="4244975" y="4908550"/>
          <p14:tracePt t="19862" x="4244975" y="4929188"/>
          <p14:tracePt t="19886" x="4244975" y="4951413"/>
          <p14:tracePt t="19901" x="4244975" y="4994275"/>
          <p14:tracePt t="19918" x="4244975" y="5014913"/>
          <p14:tracePt t="19930" x="4244975" y="5037138"/>
          <p14:tracePt t="19934" x="4244975" y="5057775"/>
          <p14:tracePt t="19944" x="4244975" y="5080000"/>
          <p14:tracePt t="19961" x="4244975" y="5100638"/>
          <p14:tracePt t="19978" x="4244975" y="5143500"/>
          <p14:tracePt t="19995" x="4244975" y="5186363"/>
          <p14:tracePt t="20011" x="4244975" y="5272088"/>
          <p14:tracePt t="20028" x="4244975" y="5314950"/>
          <p14:tracePt t="20045" x="4244975" y="5380038"/>
          <p14:tracePt t="20061" x="4244975" y="5422900"/>
          <p14:tracePt t="20078" x="4244975" y="5443538"/>
          <p14:tracePt t="20095" x="4244975" y="5465763"/>
          <p14:tracePt t="20111" x="4224338" y="5508625"/>
          <p14:tracePt t="20128" x="4224338" y="5529263"/>
          <p14:tracePt t="20145" x="4202113" y="5657850"/>
          <p14:tracePt t="20161" x="4181475" y="5743575"/>
          <p14:tracePt t="20178" x="4181475" y="5851525"/>
          <p14:tracePt t="20195" x="4181475" y="5937250"/>
          <p14:tracePt t="20211" x="4159250" y="6000750"/>
          <p14:tracePt t="20228" x="4138613" y="6065838"/>
          <p14:tracePt t="20245" x="4138613" y="6108700"/>
          <p14:tracePt t="20262" x="4138613" y="6151563"/>
          <p14:tracePt t="20278" x="4138613" y="6172200"/>
          <p14:tracePt t="20295" x="4138613" y="6194425"/>
          <p14:tracePt t="20312" x="4138613" y="6215063"/>
          <p14:tracePt t="20334" x="4138613" y="6237288"/>
          <p14:tracePt t="20345" x="4138613" y="6257925"/>
          <p14:tracePt t="20366" x="4138613" y="6280150"/>
          <p14:tracePt t="20382" x="4138613" y="6300788"/>
          <p14:tracePt t="20414" x="4138613" y="6323013"/>
          <p14:tracePt t="20430" x="4138613" y="6343650"/>
          <p14:tracePt t="20446" x="4138613" y="6365875"/>
          <p14:tracePt t="20479" x="4138613" y="6386513"/>
          <p14:tracePt t="20511" x="4138613" y="6408738"/>
          <p14:tracePt t="20631" x="4138613" y="6365875"/>
          <p14:tracePt t="20639" x="4159250" y="6323013"/>
          <p14:tracePt t="20646" x="4159250" y="6257925"/>
          <p14:tracePt t="20662" x="4181475" y="6194425"/>
          <p14:tracePt t="20679" x="4181475" y="6043613"/>
          <p14:tracePt t="20680" x="4181475" y="5957888"/>
          <p14:tracePt t="20695" x="4181475" y="5722938"/>
          <p14:tracePt t="20712" x="4181475" y="5529263"/>
          <p14:tracePt t="20729" x="4181475" y="5400675"/>
          <p14:tracePt t="20745" x="4181475" y="5272088"/>
          <p14:tracePt t="20762" x="4181475" y="5186363"/>
          <p14:tracePt t="20779" x="4181475" y="5165725"/>
          <p14:tracePt t="20984" x="4181475" y="5186363"/>
          <p14:tracePt t="21008" x="4181475" y="5208588"/>
          <p14:tracePt t="21024" x="4181475" y="5229225"/>
          <p14:tracePt t="21032" x="4181475" y="5251450"/>
          <p14:tracePt t="21048" x="4181475" y="5272088"/>
          <p14:tracePt t="21063" x="4181475" y="5294313"/>
          <p14:tracePt t="21073" x="4181475" y="5314950"/>
          <p14:tracePt t="21104" x="4181475" y="5337175"/>
          <p14:tracePt t="21120" x="4181475" y="5357813"/>
          <p14:tracePt t="21136" x="4181475" y="5400675"/>
          <p14:tracePt t="21151" x="4181475" y="5443538"/>
          <p14:tracePt t="21167" x="4181475" y="5486400"/>
          <p14:tracePt t="21176" x="4181475" y="5508625"/>
          <p14:tracePt t="21183" x="4159250" y="5551488"/>
          <p14:tracePt t="21196" x="4159250" y="5614988"/>
          <p14:tracePt t="21213" x="4159250" y="5700713"/>
          <p14:tracePt t="21229" x="4159250" y="5765800"/>
          <p14:tracePt t="21245" x="4159250" y="5851525"/>
          <p14:tracePt t="21263" x="4159250" y="5872163"/>
          <p14:tracePt t="21279" x="4159250" y="5915025"/>
          <p14:tracePt t="21296" x="4159250" y="5957888"/>
          <p14:tracePt t="21313" x="4159250" y="6000750"/>
          <p14:tracePt t="21329" x="4159250" y="6043613"/>
          <p14:tracePt t="21346" x="4159250" y="6086475"/>
          <p14:tracePt t="21363" x="4159250" y="6151563"/>
          <p14:tracePt t="21379" x="4159250" y="6194425"/>
          <p14:tracePt t="21396" x="4159250" y="6257925"/>
          <p14:tracePt t="21412" x="4159250" y="6323013"/>
          <p14:tracePt t="21429" x="4159250" y="6408738"/>
          <p14:tracePt t="21446" x="4159250" y="6472238"/>
          <p14:tracePt t="21463" x="4159250" y="6557963"/>
          <p14:tracePt t="21479" x="4159250" y="6623050"/>
          <p14:tracePt t="21496" x="4159250" y="6665913"/>
          <p14:tracePt t="21497" x="4159250" y="6708775"/>
          <p14:tracePt t="21513" x="4159250" y="6729413"/>
          <p14:tracePt t="21529" x="4159250" y="6837363"/>
          <p14:tracePt t="21546" x="4159250" y="6943725"/>
          <p14:tracePt t="21563" x="4159250" y="7029450"/>
          <p14:tracePt t="21579" x="4159250" y="7094538"/>
          <p14:tracePt t="21596" x="4159250" y="7158038"/>
          <p14:tracePt t="21613" x="4159250" y="7223125"/>
          <p14:tracePt t="21629" x="4159250" y="7243763"/>
          <p14:tracePt t="21646" x="4159250" y="7286625"/>
          <p14:tracePt t="21663" x="4159250" y="7329488"/>
          <p14:tracePt t="21679" x="4159250" y="7372350"/>
          <p14:tracePt t="21697" x="4159250" y="7458075"/>
          <p14:tracePt t="21713" x="4159250" y="7500938"/>
          <p14:tracePt t="21730" x="4159250" y="7523163"/>
          <p14:tracePt t="21746" x="4159250" y="7586663"/>
          <p14:tracePt t="21763" x="4159250" y="7608888"/>
          <p14:tracePt t="21780" x="4159250" y="7651750"/>
          <p14:tracePt t="21796" x="4159250" y="7672388"/>
          <p14:tracePt t="21813" x="4159250" y="7694613"/>
          <p14:tracePt t="21830" x="4159250" y="7737475"/>
          <p14:tracePt t="21846" x="4138613" y="7737475"/>
          <p14:tracePt t="21863" x="4138613" y="7780338"/>
          <p14:tracePt t="21880" x="4138613" y="7800975"/>
          <p14:tracePt t="21897" x="4138613" y="7823200"/>
          <p14:tracePt t="21898" x="4116388" y="7823200"/>
          <p14:tracePt t="21913" x="4116388" y="7843838"/>
          <p14:tracePt t="21937" x="4116388" y="7866063"/>
          <p14:tracePt t="21954" x="4116388" y="7886700"/>
          <p14:tracePt t="22050" x="4116388" y="7908925"/>
          <p14:tracePt t="22091" x="4116388" y="7929563"/>
          <p14:tracePt t="22115" x="4116388" y="7972425"/>
          <p14:tracePt t="22123" x="4138613" y="7994650"/>
          <p14:tracePt t="22131" x="4159250" y="8037513"/>
          <p14:tracePt t="22147" x="4244975" y="8080375"/>
          <p14:tracePt t="22164" x="4438650" y="8229600"/>
          <p14:tracePt t="22180" x="4524375" y="8294688"/>
          <p14:tracePt t="22197" x="4781550" y="8443913"/>
          <p14:tracePt t="22214" x="4887913" y="8529638"/>
          <p14:tracePt t="22230" x="4930775" y="8572500"/>
          <p14:tracePt t="22247" x="4930775" y="8594725"/>
          <p14:tracePt t="22292" x="4953000" y="8594725"/>
          <p14:tracePt t="22307" x="4973638" y="8594725"/>
          <p14:tracePt t="22315" x="4995863" y="8615363"/>
          <p14:tracePt t="22323" x="5016500" y="8615363"/>
          <p14:tracePt t="22339" x="5059363" y="8637588"/>
          <p14:tracePt t="22347" x="5081588" y="8658225"/>
          <p14:tracePt t="22364" x="5124450" y="8658225"/>
          <p14:tracePt t="22380" x="5145088" y="8680450"/>
          <p14:tracePt t="22398" x="5187950" y="8680450"/>
          <p14:tracePt t="22413" x="5273675" y="8701088"/>
          <p14:tracePt t="22430" x="5402263" y="8701088"/>
          <p14:tracePt t="22447" x="5659438" y="8743950"/>
          <p14:tracePt t="22464" x="6067425" y="8786813"/>
          <p14:tracePt t="22480" x="6604000" y="8829675"/>
          <p14:tracePt t="22497" x="7224713" y="8894763"/>
          <p14:tracePt t="22514" x="7889875" y="8894763"/>
          <p14:tracePt t="22530" x="8532813" y="8958263"/>
          <p14:tracePt t="22547" x="9132888" y="8980488"/>
          <p14:tracePt t="22564" x="9626600" y="8980488"/>
          <p14:tracePt t="22580" x="10033000" y="8980488"/>
          <p14:tracePt t="22597" x="10355263" y="9043988"/>
          <p14:tracePt t="22598" x="10420350" y="9066213"/>
          <p14:tracePt t="22614" x="10483850" y="9066213"/>
          <p14:tracePt t="22646" x="10483850" y="9086850"/>
          <p14:tracePt t="22662" x="10483850" y="9109075"/>
          <p14:tracePt t="22669" x="10483850" y="9129713"/>
          <p14:tracePt t="22680" x="10483850" y="9172575"/>
          <p14:tracePt t="22697" x="10463213" y="9172575"/>
          <p14:tracePt t="22714" x="10463213" y="9194800"/>
          <p14:tracePt t="22855" x="10463213" y="9215438"/>
          <p14:tracePt t="22880" x="10440988" y="9237663"/>
          <p14:tracePt t="22896" x="10440988" y="9258300"/>
          <p14:tracePt t="22913" x="10440988" y="9280525"/>
          <p14:tracePt t="22936" x="10440988" y="9301163"/>
          <p14:tracePt t="22964" x="10463213" y="9301163"/>
          <p14:tracePt t="22976" x="10483850" y="9301163"/>
          <p14:tracePt t="22983" x="10483850" y="9323388"/>
          <p14:tracePt t="23000" x="10440988" y="9344025"/>
          <p14:tracePt t="23014" x="10398125" y="9366250"/>
          <p14:tracePt t="23381" x="10463213" y="9301163"/>
          <p14:tracePt t="23389" x="10483850" y="9258300"/>
          <p14:tracePt t="23398" x="10526713" y="9237663"/>
          <p14:tracePt t="23414" x="10526713" y="9215438"/>
          <p14:tracePt t="23431" x="10548938" y="9194800"/>
          <p14:tracePt t="23501" x="10569575" y="9194800"/>
          <p14:tracePt t="23508" x="10569575" y="9172575"/>
          <p14:tracePt t="23524" x="10591800" y="9129713"/>
          <p14:tracePt t="23532" x="10612438" y="9109075"/>
          <p14:tracePt t="23549" x="10612438" y="9086850"/>
          <p14:tracePt t="23566" x="10634663" y="9023350"/>
          <p14:tracePt t="23567" x="10634663" y="9001125"/>
          <p14:tracePt t="23582" x="10655300" y="8980488"/>
          <p14:tracePt t="23598" x="10698163" y="8937625"/>
          <p14:tracePt t="23614" x="10720388" y="8894763"/>
          <p14:tracePt t="23631" x="10741025" y="8894763"/>
          <p14:tracePt t="23648" x="10783888" y="8872538"/>
          <p14:tracePt t="23665" x="10826750" y="8829675"/>
          <p14:tracePt t="23682" x="10891838" y="8786813"/>
          <p14:tracePt t="23698" x="11041063" y="8701088"/>
          <p14:tracePt t="23715" x="11191875" y="8658225"/>
          <p14:tracePt t="23732" x="11363325" y="8615363"/>
          <p14:tracePt t="23748" x="11555413" y="8529638"/>
          <p14:tracePt t="23765" x="11726863" y="8466138"/>
          <p14:tracePt t="23782" x="11877675" y="8423275"/>
          <p14:tracePt t="23799" x="12091988" y="8358188"/>
          <p14:tracePt t="23815" x="12155488" y="8315325"/>
          <p14:tracePt t="23832" x="12242800" y="8315325"/>
          <p14:tracePt t="23848" x="12285663" y="8315325"/>
          <p14:tracePt t="23865" x="12328525" y="8315325"/>
          <p14:tracePt t="23882" x="12414250" y="8294688"/>
          <p14:tracePt t="23899" x="12457113" y="8294688"/>
          <p14:tracePt t="23915" x="12563475" y="8294688"/>
          <p14:tracePt t="23932" x="12671425" y="8272463"/>
          <p14:tracePt t="23948" x="12800013" y="8272463"/>
          <p14:tracePt t="23965" x="12928600" y="8251825"/>
          <p14:tracePt t="23982" x="13057188" y="8229600"/>
          <p14:tracePt t="23984" x="13120688" y="8208963"/>
          <p14:tracePt t="23999" x="13163550" y="8186738"/>
          <p14:tracePt t="24016" x="13314363" y="8166100"/>
          <p14:tracePt t="24105" x="13335000" y="8166100"/>
          <p14:tracePt t="24113" x="13335000" y="8143875"/>
          <p14:tracePt t="24129" x="13357225" y="8143875"/>
          <p14:tracePt t="24136" x="13377863" y="8143875"/>
          <p14:tracePt t="24152" x="13420725" y="8143875"/>
          <p14:tracePt t="24166" x="13420725" y="8123238"/>
          <p14:tracePt t="24182" x="13442950" y="8101013"/>
          <p14:tracePt t="24265" x="13442950" y="8080375"/>
          <p14:tracePt t="24273" x="13442950" y="8058150"/>
          <p14:tracePt t="24282" x="13442950" y="8037513"/>
          <p14:tracePt t="24299" x="13442950" y="8015288"/>
          <p14:tracePt t="24316" x="13442950" y="7972425"/>
          <p14:tracePt t="24332" x="13442950" y="7951788"/>
          <p14:tracePt t="24349" x="13442950" y="7886700"/>
          <p14:tracePt t="24366" x="13442950" y="7800975"/>
          <p14:tracePt t="24382" x="13442950" y="7651750"/>
          <p14:tracePt t="24399" x="13442950" y="7458075"/>
          <p14:tracePt t="24416" x="13442950" y="7243763"/>
          <p14:tracePt t="24417" x="13442950" y="7158038"/>
          <p14:tracePt t="24432" x="13442950" y="7051675"/>
          <p14:tracePt t="24434" x="13442950" y="6943725"/>
          <p14:tracePt t="24449" x="13463588" y="6751638"/>
          <p14:tracePt t="24465" x="13485813" y="6600825"/>
          <p14:tracePt t="24482" x="13506450" y="6537325"/>
          <p14:tracePt t="24499" x="13549313" y="6451600"/>
          <p14:tracePt t="24516" x="13571538" y="6365875"/>
          <p14:tracePt t="24533" x="13592175" y="6280150"/>
          <p14:tracePt t="24549" x="13592175" y="6237288"/>
          <p14:tracePt t="24566" x="13614400" y="6215063"/>
          <p14:tracePt t="24582" x="13614400" y="6172200"/>
          <p14:tracePt t="24599" x="13614400" y="6129338"/>
          <p14:tracePt t="24616" x="13657263" y="6086475"/>
          <p14:tracePt t="24632" x="13677900" y="6022975"/>
          <p14:tracePt t="24649" x="13720763" y="5980113"/>
          <p14:tracePt t="24650" x="13720763" y="5957888"/>
          <p14:tracePt t="24666" x="13742988" y="5915025"/>
          <p14:tracePt t="24683" x="13763625" y="5872163"/>
          <p14:tracePt t="24699" x="13763625" y="5829300"/>
          <p14:tracePt t="24716" x="13785850" y="5786438"/>
          <p14:tracePt t="24733" x="13785850" y="5743575"/>
          <p14:tracePt t="24749" x="13785850" y="5700713"/>
          <p14:tracePt t="24766" x="13806488" y="5680075"/>
          <p14:tracePt t="24783" x="13806488" y="5637213"/>
          <p14:tracePt t="24799" x="13806488" y="5594350"/>
          <p14:tracePt t="24816" x="13828713" y="5572125"/>
          <p14:tracePt t="24833" x="13828713" y="5551488"/>
          <p14:tracePt t="24850" x="13828713" y="5508625"/>
          <p14:tracePt t="24866" x="13849350" y="5443538"/>
          <p14:tracePt t="24883" x="13849350" y="5380038"/>
          <p14:tracePt t="24900" x="13849350" y="5337175"/>
          <p14:tracePt t="24916" x="13871575" y="5314950"/>
          <p14:tracePt t="24933" x="13871575" y="5272088"/>
          <p14:tracePt t="24949" x="13892213" y="5251450"/>
          <p14:tracePt t="24966" x="13892213" y="5186363"/>
          <p14:tracePt t="24983" x="13892213" y="5143500"/>
          <p14:tracePt t="24999" x="13892213" y="5080000"/>
          <p14:tracePt t="25016" x="13892213" y="5037138"/>
          <p14:tracePt t="25033" x="13914438" y="4951413"/>
          <p14:tracePt t="25049" x="13914438" y="4929188"/>
          <p14:tracePt t="25066" x="13914438" y="4908550"/>
          <p14:tracePt t="25097" x="13935075" y="4908550"/>
          <p14:tracePt t="25259" x="13935075" y="4886325"/>
          <p14:tracePt t="25545" x="13957300" y="4865688"/>
          <p14:tracePt t="25561" x="13977938" y="4865688"/>
          <p14:tracePt t="25569" x="13977938" y="4843463"/>
          <p14:tracePt t="25577" x="14000163" y="4822825"/>
          <p14:tracePt t="25594" x="14020800" y="4800600"/>
          <p14:tracePt t="25602" x="14020800" y="4779963"/>
          <p14:tracePt t="25626" x="14043025" y="4757738"/>
          <p14:tracePt t="25642" x="14043025" y="4737100"/>
          <p14:tracePt t="25651" x="14063663" y="4737100"/>
          <p14:tracePt t="25674" x="14085888" y="4737100"/>
          <p14:tracePt t="25780" x="14106525" y="4714875"/>
          <p14:tracePt t="25796" x="14128750" y="4714875"/>
          <p14:tracePt t="25812" x="14128750" y="4694238"/>
          <p14:tracePt t="25820" x="14149388" y="4694238"/>
          <p14:tracePt t="25828" x="14171613" y="4651375"/>
          <p14:tracePt t="25836" x="14171613" y="4629150"/>
          <p14:tracePt t="25851" x="14171613" y="4608513"/>
          <p14:tracePt t="25867" x="14192250" y="4543425"/>
          <p14:tracePt t="25884" x="14214475" y="4479925"/>
          <p14:tracePt t="25885" x="14214475" y="4457700"/>
          <p14:tracePt t="25901" x="14236700" y="4414838"/>
          <p14:tracePt t="25902" x="14257338" y="4394200"/>
          <p14:tracePt t="25917" x="14257338" y="4351338"/>
          <p14:tracePt t="25934" x="14257338" y="4329113"/>
          <p14:tracePt t="26344" x="14279563" y="4329113"/>
          <p14:tracePt t="26392" x="14279563" y="4286250"/>
          <p14:tracePt t="26409" x="14279563" y="4265613"/>
          <p14:tracePt t="26424" x="14279563" y="4243388"/>
          <p14:tracePt t="26432" x="14279563" y="4222750"/>
          <p14:tracePt t="26440" x="14279563" y="4200525"/>
          <p14:tracePt t="26456" x="14300200" y="4200525"/>
          <p14:tracePt t="26468" x="14300200" y="4179888"/>
          <p14:tracePt t="26690" x="14322425" y="4179888"/>
          <p14:tracePt t="26843" x="14343063" y="4179888"/>
          <p14:tracePt t="26851" x="14343063" y="4200525"/>
          <p14:tracePt t="26859" x="14343063" y="4222750"/>
          <p14:tracePt t="26892" x="14343063" y="4243388"/>
          <p14:tracePt t="26908" x="14365288" y="4265613"/>
          <p14:tracePt t="26925" x="14365288" y="4308475"/>
          <p14:tracePt t="26940" x="14365288" y="4329113"/>
          <p14:tracePt t="26948" x="14365288" y="4351338"/>
          <p14:tracePt t="26955" x="14365288" y="4394200"/>
          <p14:tracePt t="26968" x="14365288" y="4414838"/>
          <p14:tracePt t="26985" x="14365288" y="4457700"/>
          <p14:tracePt t="27002" x="14365288" y="4522788"/>
          <p14:tracePt t="27004" x="14365288" y="4543425"/>
          <p14:tracePt t="27018" x="14365288" y="4565650"/>
          <p14:tracePt t="27035" x="14365288" y="4651375"/>
          <p14:tracePt t="27052" x="14343063" y="4694238"/>
          <p14:tracePt t="27053" x="14343063" y="4737100"/>
          <p14:tracePt t="27069" x="14343063" y="4779963"/>
          <p14:tracePt t="27085" x="14343063" y="4865688"/>
          <p14:tracePt t="27102" x="14322425" y="4929188"/>
          <p14:tracePt t="27118" x="14322425" y="5014913"/>
          <p14:tracePt t="27135" x="14322425" y="5080000"/>
          <p14:tracePt t="27152" x="14300200" y="5122863"/>
          <p14:tracePt t="27168" x="14300200" y="5229225"/>
          <p14:tracePt t="27185" x="14300200" y="5314950"/>
          <p14:tracePt t="27202" x="14300200" y="5380038"/>
          <p14:tracePt t="27218" x="14300200" y="5465763"/>
          <p14:tracePt t="27235" x="14300200" y="5657850"/>
          <p14:tracePt t="27252" x="14300200" y="5829300"/>
          <p14:tracePt t="27268" x="14300200" y="6000750"/>
          <p14:tracePt t="27285" x="14300200" y="6280150"/>
          <p14:tracePt t="27302" x="14279563" y="6365875"/>
          <p14:tracePt t="27319" x="14279563" y="6515100"/>
          <p14:tracePt t="27320" x="14257338" y="6557963"/>
          <p14:tracePt t="27335" x="14214475" y="6623050"/>
          <p14:tracePt t="27352" x="14214475" y="6686550"/>
          <p14:tracePt t="27369" x="14171613" y="6751638"/>
          <p14:tracePt t="27385" x="14171613" y="6815138"/>
          <p14:tracePt t="27402" x="14149388" y="6858000"/>
          <p14:tracePt t="27419" x="14128750" y="6943725"/>
          <p14:tracePt t="27435" x="14128750" y="7008813"/>
          <p14:tracePt t="27452" x="14128750" y="7094538"/>
          <p14:tracePt t="27469" x="14106525" y="7180263"/>
          <p14:tracePt t="27485" x="14106525" y="7286625"/>
          <p14:tracePt t="27502" x="14106525" y="7415213"/>
          <p14:tracePt t="27519" x="14106525" y="7523163"/>
          <p14:tracePt t="27520" x="14106525" y="7566025"/>
          <p14:tracePt t="27536" x="14106525" y="7694613"/>
          <p14:tracePt t="27553" x="14106525" y="7780338"/>
          <p14:tracePt t="27569" x="14106525" y="7843838"/>
          <p14:tracePt t="27585" x="14106525" y="7929563"/>
          <p14:tracePt t="27602" x="14128750" y="7972425"/>
          <p14:tracePt t="27619" x="14128750" y="8015288"/>
          <p14:tracePt t="27636" x="14149388" y="8080375"/>
          <p14:tracePt t="27652" x="14149388" y="8143875"/>
          <p14:tracePt t="27669" x="14149388" y="8229600"/>
          <p14:tracePt t="27686" x="14149388" y="8294688"/>
          <p14:tracePt t="27702" x="14149388" y="8358188"/>
          <p14:tracePt t="27719" x="14149388" y="8443913"/>
          <p14:tracePt t="27736" x="14149388" y="8529638"/>
          <p14:tracePt t="27752" x="14149388" y="8615363"/>
          <p14:tracePt t="27769" x="14149388" y="8701088"/>
          <p14:tracePt t="27770" x="14149388" y="8723313"/>
          <p14:tracePt t="27786" x="14149388" y="8766175"/>
          <p14:tracePt t="27802" x="14149388" y="8872538"/>
          <p14:tracePt t="27819" x="14149388" y="8937625"/>
          <p14:tracePt t="27836" x="14149388" y="8980488"/>
          <p14:tracePt t="27891" x="14149388" y="9001125"/>
          <p14:tracePt t="27988" x="14149388" y="8958263"/>
          <p14:tracePt t="27995" x="14149388" y="8894763"/>
          <p14:tracePt t="28003" x="14149388" y="8809038"/>
          <p14:tracePt t="28020" x="14128750" y="8594725"/>
          <p14:tracePt t="28037" x="14128750" y="8401050"/>
          <p14:tracePt t="28053" x="14128750" y="8315325"/>
          <p14:tracePt t="28054" x="14128750" y="8186738"/>
          <p14:tracePt t="28070" x="14128750" y="7929563"/>
          <p14:tracePt t="28086" x="14128750" y="7608888"/>
          <p14:tracePt t="28103" x="14128750" y="7329488"/>
          <p14:tracePt t="28119" x="14128750" y="7115175"/>
          <p14:tracePt t="28136" x="14128750" y="6943725"/>
          <p14:tracePt t="28153" x="14128750" y="6772275"/>
          <p14:tracePt t="28170" x="14106525" y="6557963"/>
          <p14:tracePt t="28186" x="14085888" y="6472238"/>
          <p14:tracePt t="28203" x="14085888" y="6343650"/>
          <p14:tracePt t="28220" x="14085888" y="6215063"/>
          <p14:tracePt t="28236" x="14085888" y="6108700"/>
          <p14:tracePt t="28253" x="14085888" y="5980113"/>
          <p14:tracePt t="28270" x="14085888" y="5894388"/>
          <p14:tracePt t="28271" x="14085888" y="5829300"/>
          <p14:tracePt t="28286" x="14085888" y="5700713"/>
          <p14:tracePt t="28303" x="14085888" y="5637213"/>
          <p14:tracePt t="28320" x="14085888" y="5551488"/>
          <p14:tracePt t="28336" x="14085888" y="5529263"/>
          <p14:tracePt t="28353" x="14106525" y="5486400"/>
          <p14:tracePt t="28370" x="14106525" y="5443538"/>
          <p14:tracePt t="28387" x="14149388" y="5422900"/>
          <p14:tracePt t="28403" x="14171613" y="5380038"/>
          <p14:tracePt t="28420" x="14192250" y="5357813"/>
          <p14:tracePt t="28436" x="14214475" y="5337175"/>
          <p14:tracePt t="28453" x="14214475" y="5314950"/>
          <p14:tracePt t="28470" x="14236700" y="5294313"/>
          <p14:tracePt t="28486" x="14236700" y="5272088"/>
          <p14:tracePt t="28568" x="14236700" y="5294313"/>
          <p14:tracePt t="28575" x="14236700" y="5357813"/>
          <p14:tracePt t="28587" x="14236700" y="5465763"/>
          <p14:tracePt t="28604" x="14236700" y="5700713"/>
          <p14:tracePt t="28620" x="14192250" y="6022975"/>
          <p14:tracePt t="28637" x="14171613" y="6386513"/>
          <p14:tracePt t="28653" x="14128750" y="6686550"/>
          <p14:tracePt t="28670" x="14128750" y="6923088"/>
          <p14:tracePt t="28686" x="14106525" y="7072313"/>
          <p14:tracePt t="28703" x="14106525" y="7200900"/>
          <p14:tracePt t="28720" x="14085888" y="7265988"/>
          <p14:tracePt t="28737" x="14085888" y="7329488"/>
          <p14:tracePt t="28738" x="14085888" y="7351713"/>
          <p14:tracePt t="28754" x="14085888" y="7372350"/>
          <p14:tracePt t="28770" x="14085888" y="7394575"/>
          <p14:tracePt t="28787" x="14085888" y="7437438"/>
          <p14:tracePt t="28803" x="14085888" y="7458075"/>
          <p14:tracePt t="28820" x="14085888" y="7480300"/>
          <p14:tracePt t="28850" x="14085888" y="7500938"/>
          <p14:tracePt t="28865" x="14085888" y="7523163"/>
          <p14:tracePt t="28873" x="14106525" y="7586663"/>
          <p14:tracePt t="28887" x="14128750" y="7629525"/>
          <p14:tracePt t="28903" x="14171613" y="7715250"/>
          <p14:tracePt t="28920" x="14214475" y="7758113"/>
          <p14:tracePt t="28937" x="14214475" y="7780338"/>
          <p14:tracePt t="28954" x="14236700" y="7800975"/>
          <p14:tracePt t="28970" x="14236700" y="7843838"/>
          <p14:tracePt t="28971" x="14257338" y="7866063"/>
          <p14:tracePt t="28987" x="14279563" y="7951788"/>
          <p14:tracePt t="29004" x="14279563" y="8058150"/>
          <p14:tracePt t="29020" x="14279563" y="8208963"/>
          <p14:tracePt t="29037" x="14214475" y="8401050"/>
          <p14:tracePt t="29054" x="14085888" y="8658225"/>
          <p14:tracePt t="29070" x="13935075" y="8937625"/>
          <p14:tracePt t="29087" x="13763625" y="9172575"/>
          <p14:tracePt t="29103" x="13635038" y="9344025"/>
          <p14:tracePt t="29120" x="13463588" y="9558338"/>
          <p14:tracePt t="29137" x="13314363" y="9729788"/>
          <p14:tracePt t="29153" x="13185775" y="9880600"/>
          <p14:tracePt t="29170" x="13120688" y="9966325"/>
          <p14:tracePt t="29187" x="13077825" y="9966325"/>
          <p14:tracePt t="29203" x="13077825" y="9986963"/>
          <p14:tracePt t="29276" x="13057188" y="10009188"/>
          <p14:tracePt t="29284" x="13057188" y="10029825"/>
          <p14:tracePt t="29309" x="13057188" y="10052050"/>
          <p14:tracePt t="29324" x="13034963" y="10052050"/>
          <p14:tracePt t="29332" x="13034963" y="10072688"/>
          <p14:tracePt t="29348" x="13014325" y="10094913"/>
          <p14:tracePt t="29356" x="12992100" y="10115550"/>
          <p14:tracePt t="29373" x="12992100" y="10137775"/>
          <p14:tracePt t="29398" x="12992100" y="10158413"/>
          <p14:tracePt t="29567" x="12992100" y="10180638"/>
          <p14:tracePt t="29574" x="12992100" y="10201275"/>
          <p14:tracePt t="29582" x="13014325" y="10201275"/>
          <p14:tracePt t="29590" x="13057188" y="10244138"/>
          <p14:tracePt t="29604" x="13077825" y="1026636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 rot="5400000">
            <a:off x="1413855" y="2780297"/>
            <a:ext cx="5177820" cy="6518373"/>
          </a:xfrm>
          <a:custGeom>
            <a:avLst/>
            <a:gdLst/>
            <a:ahLst/>
            <a:cxnLst/>
            <a:rect l="l" t="t" r="r" b="b"/>
            <a:pathLst>
              <a:path w="5177820" h="6518373">
                <a:moveTo>
                  <a:pt x="0" y="0"/>
                </a:moveTo>
                <a:lnTo>
                  <a:pt x="5177820" y="0"/>
                </a:lnTo>
                <a:lnTo>
                  <a:pt x="5177820" y="6518372"/>
                </a:lnTo>
                <a:lnTo>
                  <a:pt x="0" y="6518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7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2482546" y="5143500"/>
            <a:ext cx="288900" cy="2889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234084" y="5143500"/>
            <a:ext cx="288900" cy="2889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184" y="5143500"/>
            <a:ext cx="288900" cy="2889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171496" y="5143500"/>
            <a:ext cx="288900" cy="2889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545134" y="5143500"/>
            <a:ext cx="288900" cy="28890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8607033" y="3256637"/>
            <a:ext cx="7283467" cy="738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37"/>
              </a:lnSpc>
              <a:spcBef>
                <a:spcPct val="0"/>
              </a:spcBef>
            </a:pPr>
            <a:r>
              <a:rPr lang="en-US" sz="5650" u="none" strike="noStrike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Lateral Distance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556577" y="4853441"/>
            <a:ext cx="7384379" cy="1996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55"/>
              </a:lnSpc>
            </a:pPr>
            <a:r>
              <a:rPr lang="en-US" sz="3500" b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An array of lateral pins across the phantom at 10, 20 and 30mm separation (surface, centre, lower).</a:t>
            </a:r>
          </a:p>
        </p:txBody>
      </p:sp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D637AE2B-AC08-BF98-F75E-0822569133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51"/>
    </mc:Choice>
    <mc:Fallback xmlns="">
      <p:transition spd="slow" advTm="26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6477254" y="2457357"/>
            <a:ext cx="15011907" cy="7120465"/>
            <a:chOff x="0" y="0"/>
            <a:chExt cx="753229" cy="3572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5509" y="2775458"/>
            <a:ext cx="5889252" cy="6484263"/>
            <a:chOff x="0" y="0"/>
            <a:chExt cx="5767309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67309" cy="6350000"/>
            </a:xfrm>
            <a:custGeom>
              <a:avLst/>
              <a:gdLst/>
              <a:ahLst/>
              <a:cxnLst/>
              <a:rect l="l" t="t" r="r" b="b"/>
              <a:pathLst>
                <a:path w="5767309" h="6350000">
                  <a:moveTo>
                    <a:pt x="4063646" y="0"/>
                  </a:moveTo>
                  <a:lnTo>
                    <a:pt x="1703663" y="0"/>
                  </a:lnTo>
                  <a:cubicBezTo>
                    <a:pt x="762438" y="0"/>
                    <a:pt x="0" y="839470"/>
                    <a:pt x="0" y="1875790"/>
                  </a:cubicBezTo>
                  <a:lnTo>
                    <a:pt x="0" y="4474210"/>
                  </a:lnTo>
                  <a:cubicBezTo>
                    <a:pt x="0" y="5510530"/>
                    <a:pt x="762438" y="6350000"/>
                    <a:pt x="1703663" y="6350000"/>
                  </a:cubicBezTo>
                  <a:lnTo>
                    <a:pt x="4063646" y="6350000"/>
                  </a:lnTo>
                  <a:cubicBezTo>
                    <a:pt x="5004871" y="6350000"/>
                    <a:pt x="5767309" y="5510530"/>
                    <a:pt x="5767309" y="4474210"/>
                  </a:cubicBezTo>
                  <a:lnTo>
                    <a:pt x="5767309" y="1875790"/>
                  </a:lnTo>
                  <a:cubicBezTo>
                    <a:pt x="5767309" y="839470"/>
                    <a:pt x="5004871" y="0"/>
                    <a:pt x="4063646" y="0"/>
                  </a:cubicBezTo>
                  <a:close/>
                </a:path>
              </a:pathLst>
            </a:custGeom>
            <a:blipFill>
              <a:blip r:embed="rId5"/>
              <a:stretch>
                <a:fillRect l="-36770" t="-9452" r="-37662" b="-936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3082830" y="5125623"/>
            <a:ext cx="614611" cy="3325231"/>
            <a:chOff x="0" y="0"/>
            <a:chExt cx="161873" cy="87578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1873" cy="875781"/>
            </a:xfrm>
            <a:custGeom>
              <a:avLst/>
              <a:gdLst/>
              <a:ahLst/>
              <a:cxnLst/>
              <a:rect l="l" t="t" r="r" b="b"/>
              <a:pathLst>
                <a:path w="161873" h="875781">
                  <a:moveTo>
                    <a:pt x="80936" y="0"/>
                  </a:moveTo>
                  <a:lnTo>
                    <a:pt x="80936" y="0"/>
                  </a:lnTo>
                  <a:cubicBezTo>
                    <a:pt x="125636" y="0"/>
                    <a:pt x="161873" y="36236"/>
                    <a:pt x="161873" y="80936"/>
                  </a:cubicBezTo>
                  <a:lnTo>
                    <a:pt x="161873" y="794845"/>
                  </a:lnTo>
                  <a:cubicBezTo>
                    <a:pt x="161873" y="839544"/>
                    <a:pt x="125636" y="875781"/>
                    <a:pt x="80936" y="875781"/>
                  </a:cubicBezTo>
                  <a:lnTo>
                    <a:pt x="80936" y="875781"/>
                  </a:lnTo>
                  <a:cubicBezTo>
                    <a:pt x="59471" y="875781"/>
                    <a:pt x="38884" y="867254"/>
                    <a:pt x="23706" y="852075"/>
                  </a:cubicBezTo>
                  <a:cubicBezTo>
                    <a:pt x="8527" y="836897"/>
                    <a:pt x="0" y="816310"/>
                    <a:pt x="0" y="794845"/>
                  </a:cubicBezTo>
                  <a:lnTo>
                    <a:pt x="0" y="80936"/>
                  </a:lnTo>
                  <a:cubicBezTo>
                    <a:pt x="0" y="59471"/>
                    <a:pt x="8527" y="38884"/>
                    <a:pt x="23706" y="23706"/>
                  </a:cubicBezTo>
                  <a:cubicBezTo>
                    <a:pt x="38884" y="8527"/>
                    <a:pt x="59471" y="0"/>
                    <a:pt x="80936" y="0"/>
                  </a:cubicBezTo>
                  <a:close/>
                </a:path>
              </a:pathLst>
            </a:custGeom>
            <a:ln w="104775" cap="rnd">
              <a:solidFill>
                <a:srgbClr val="C7382A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61873" cy="9234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2989898" y="3667737"/>
            <a:ext cx="614611" cy="2325731"/>
            <a:chOff x="0" y="0"/>
            <a:chExt cx="161873" cy="6125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61873" cy="612538"/>
            </a:xfrm>
            <a:custGeom>
              <a:avLst/>
              <a:gdLst/>
              <a:ahLst/>
              <a:cxnLst/>
              <a:rect l="l" t="t" r="r" b="b"/>
              <a:pathLst>
                <a:path w="161873" h="612538">
                  <a:moveTo>
                    <a:pt x="80936" y="0"/>
                  </a:moveTo>
                  <a:lnTo>
                    <a:pt x="80936" y="0"/>
                  </a:lnTo>
                  <a:cubicBezTo>
                    <a:pt x="125636" y="0"/>
                    <a:pt x="161873" y="36236"/>
                    <a:pt x="161873" y="80936"/>
                  </a:cubicBezTo>
                  <a:lnTo>
                    <a:pt x="161873" y="531602"/>
                  </a:lnTo>
                  <a:cubicBezTo>
                    <a:pt x="161873" y="576302"/>
                    <a:pt x="125636" y="612538"/>
                    <a:pt x="80936" y="612538"/>
                  </a:cubicBezTo>
                  <a:lnTo>
                    <a:pt x="80936" y="612538"/>
                  </a:lnTo>
                  <a:cubicBezTo>
                    <a:pt x="59471" y="612538"/>
                    <a:pt x="38884" y="604011"/>
                    <a:pt x="23706" y="588833"/>
                  </a:cubicBezTo>
                  <a:cubicBezTo>
                    <a:pt x="8527" y="573654"/>
                    <a:pt x="0" y="553068"/>
                    <a:pt x="0" y="531602"/>
                  </a:cubicBezTo>
                  <a:lnTo>
                    <a:pt x="0" y="80936"/>
                  </a:lnTo>
                  <a:cubicBezTo>
                    <a:pt x="0" y="59471"/>
                    <a:pt x="8527" y="38884"/>
                    <a:pt x="23706" y="23706"/>
                  </a:cubicBezTo>
                  <a:cubicBezTo>
                    <a:pt x="38884" y="8527"/>
                    <a:pt x="59471" y="0"/>
                    <a:pt x="80936" y="0"/>
                  </a:cubicBezTo>
                  <a:close/>
                </a:path>
              </a:pathLst>
            </a:custGeom>
            <a:ln w="104775" cap="rnd">
              <a:solidFill>
                <a:srgbClr val="C7382A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61873" cy="6601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5400000">
            <a:off x="3060521" y="2484443"/>
            <a:ext cx="469229" cy="1471614"/>
            <a:chOff x="0" y="0"/>
            <a:chExt cx="123583" cy="38758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583" cy="387586"/>
            </a:xfrm>
            <a:custGeom>
              <a:avLst/>
              <a:gdLst/>
              <a:ahLst/>
              <a:cxnLst/>
              <a:rect l="l" t="t" r="r" b="b"/>
              <a:pathLst>
                <a:path w="123583" h="387586">
                  <a:moveTo>
                    <a:pt x="61791" y="0"/>
                  </a:moveTo>
                  <a:lnTo>
                    <a:pt x="61791" y="0"/>
                  </a:lnTo>
                  <a:cubicBezTo>
                    <a:pt x="95918" y="0"/>
                    <a:pt x="123583" y="27665"/>
                    <a:pt x="123583" y="61791"/>
                  </a:cubicBezTo>
                  <a:lnTo>
                    <a:pt x="123583" y="325794"/>
                  </a:lnTo>
                  <a:cubicBezTo>
                    <a:pt x="123583" y="359921"/>
                    <a:pt x="95918" y="387586"/>
                    <a:pt x="61791" y="387586"/>
                  </a:cubicBezTo>
                  <a:lnTo>
                    <a:pt x="61791" y="387586"/>
                  </a:lnTo>
                  <a:cubicBezTo>
                    <a:pt x="27665" y="387586"/>
                    <a:pt x="0" y="359921"/>
                    <a:pt x="0" y="325794"/>
                  </a:cubicBezTo>
                  <a:lnTo>
                    <a:pt x="0" y="61791"/>
                  </a:lnTo>
                  <a:cubicBezTo>
                    <a:pt x="0" y="27665"/>
                    <a:pt x="27665" y="0"/>
                    <a:pt x="61791" y="0"/>
                  </a:cubicBezTo>
                  <a:close/>
                </a:path>
              </a:pathLst>
            </a:custGeom>
            <a:ln w="104775" cap="rnd">
              <a:solidFill>
                <a:srgbClr val="C7382A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23583" cy="435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375841" y="2625296"/>
            <a:ext cx="15011907" cy="7120465"/>
            <a:chOff x="0" y="0"/>
            <a:chExt cx="753229" cy="35727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53229" cy="357272"/>
            </a:xfrm>
            <a:custGeom>
              <a:avLst/>
              <a:gdLst/>
              <a:ahLst/>
              <a:cxnLst/>
              <a:rect l="l" t="t" r="r" b="b"/>
              <a:pathLst>
                <a:path w="753229" h="357272">
                  <a:moveTo>
                    <a:pt x="550029" y="0"/>
                  </a:moveTo>
                  <a:cubicBezTo>
                    <a:pt x="662253" y="0"/>
                    <a:pt x="753229" y="79978"/>
                    <a:pt x="753229" y="178636"/>
                  </a:cubicBezTo>
                  <a:cubicBezTo>
                    <a:pt x="753229" y="277294"/>
                    <a:pt x="662253" y="357272"/>
                    <a:pt x="550029" y="357272"/>
                  </a:cubicBezTo>
                  <a:lnTo>
                    <a:pt x="203200" y="357272"/>
                  </a:lnTo>
                  <a:cubicBezTo>
                    <a:pt x="90976" y="357272"/>
                    <a:pt x="0" y="277294"/>
                    <a:pt x="0" y="178636"/>
                  </a:cubicBezTo>
                  <a:cubicBezTo>
                    <a:pt x="0" y="799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753229" cy="40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863936" y="2775458"/>
            <a:ext cx="5889252" cy="6484263"/>
            <a:chOff x="0" y="0"/>
            <a:chExt cx="5767309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767309" cy="6350000"/>
            </a:xfrm>
            <a:custGeom>
              <a:avLst/>
              <a:gdLst/>
              <a:ahLst/>
              <a:cxnLst/>
              <a:rect l="l" t="t" r="r" b="b"/>
              <a:pathLst>
                <a:path w="5767309" h="6350000">
                  <a:moveTo>
                    <a:pt x="4063646" y="0"/>
                  </a:moveTo>
                  <a:lnTo>
                    <a:pt x="1703663" y="0"/>
                  </a:lnTo>
                  <a:cubicBezTo>
                    <a:pt x="762438" y="0"/>
                    <a:pt x="0" y="839470"/>
                    <a:pt x="0" y="1875790"/>
                  </a:cubicBezTo>
                  <a:lnTo>
                    <a:pt x="0" y="4474210"/>
                  </a:lnTo>
                  <a:cubicBezTo>
                    <a:pt x="0" y="5510530"/>
                    <a:pt x="762438" y="6350000"/>
                    <a:pt x="1703663" y="6350000"/>
                  </a:cubicBezTo>
                  <a:lnTo>
                    <a:pt x="4063646" y="6350000"/>
                  </a:lnTo>
                  <a:cubicBezTo>
                    <a:pt x="5004871" y="6350000"/>
                    <a:pt x="5767309" y="5510530"/>
                    <a:pt x="5767309" y="4474210"/>
                  </a:cubicBezTo>
                  <a:lnTo>
                    <a:pt x="5767309" y="1875790"/>
                  </a:lnTo>
                  <a:cubicBezTo>
                    <a:pt x="5767309" y="839470"/>
                    <a:pt x="5004871" y="0"/>
                    <a:pt x="4063646" y="0"/>
                  </a:cubicBezTo>
                  <a:close/>
                </a:path>
              </a:pathLst>
            </a:custGeom>
            <a:blipFill>
              <a:blip r:embed="rId6"/>
              <a:stretch>
                <a:fillRect l="-2014" r="-20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1EAE5B94-4288-2F59-AF19-530B673604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46"/>
    </mc:Choice>
    <mc:Fallback xmlns="">
      <p:transition spd="slow" advTm="29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819" x="7267575" y="9620250"/>
          <p14:tracePt t="3201" x="6324600" y="10223500"/>
          <p14:tracePt t="3210" x="6518275" y="10158413"/>
          <p14:tracePt t="3226" x="6861175" y="10094913"/>
          <p14:tracePt t="3243" x="7204075" y="10052050"/>
          <p14:tracePt t="3260" x="7353300" y="10052050"/>
          <p14:tracePt t="3276" x="7504113" y="10029825"/>
          <p14:tracePt t="3293" x="7546975" y="10009188"/>
          <p14:tracePt t="3311" x="7653338" y="9966325"/>
          <p14:tracePt t="3327" x="7739063" y="9944100"/>
          <p14:tracePt t="3343" x="7847013" y="9901238"/>
          <p14:tracePt t="3360" x="7867650" y="9880600"/>
          <p14:tracePt t="3377" x="7889875" y="9880600"/>
          <p14:tracePt t="3419" x="7910513" y="9880600"/>
          <p14:tracePt t="3428" x="7932738" y="9858375"/>
          <p14:tracePt t="3434" x="7975600" y="9837738"/>
          <p14:tracePt t="3443" x="8039100" y="9815513"/>
          <p14:tracePt t="3460" x="8212138" y="9752013"/>
          <p14:tracePt t="3476" x="8404225" y="9709150"/>
          <p14:tracePt t="3493" x="8532813" y="9666288"/>
          <p14:tracePt t="3510" x="8618538" y="9623425"/>
          <p14:tracePt t="3527" x="8683625" y="9623425"/>
          <p14:tracePt t="3543" x="8747125" y="9580563"/>
          <p14:tracePt t="3560" x="8789988" y="9580563"/>
          <p14:tracePt t="3577" x="8855075" y="9537700"/>
          <p14:tracePt t="3593" x="8961438" y="9494838"/>
          <p14:tracePt t="3610" x="9004300" y="9494838"/>
          <p14:tracePt t="4002" x="9004300" y="9409113"/>
          <p14:tracePt t="4010" x="8983663" y="9386888"/>
          <p14:tracePt t="4017" x="8983663" y="9344025"/>
          <p14:tracePt t="5573" x="8832850" y="9366250"/>
          <p14:tracePt t="5581" x="8704263" y="9409113"/>
          <p14:tracePt t="7104" x="8704263" y="9386888"/>
          <p14:tracePt t="7119" x="8704263" y="9366250"/>
          <p14:tracePt t="7135" x="8704263" y="9344025"/>
          <p14:tracePt t="7151" x="8683625" y="9344025"/>
          <p14:tracePt t="7159" x="8683625" y="9323388"/>
          <p14:tracePt t="7167" x="8661400" y="9323388"/>
          <p14:tracePt t="7207" x="8640763" y="9323388"/>
          <p14:tracePt t="7223" x="8618538" y="9323388"/>
          <p14:tracePt t="7231" x="8597900" y="9323388"/>
          <p14:tracePt t="7239" x="8575675" y="9323388"/>
          <p14:tracePt t="7248" x="8555038" y="9344025"/>
          <p14:tracePt t="7264" x="8555038" y="9366250"/>
          <p14:tracePt t="7410" x="8555038" y="9344025"/>
          <p14:tracePt t="7424" x="8555038" y="9323388"/>
          <p14:tracePt t="7489" x="8532813" y="9323388"/>
          <p14:tracePt t="7505" x="8512175" y="9323388"/>
          <p14:tracePt t="7633" x="8512175" y="9301163"/>
          <p14:tracePt t="7641" x="8532813" y="9280525"/>
          <p14:tracePt t="7649" x="8532813" y="9258300"/>
          <p14:tracePt t="7665" x="8555038" y="9237663"/>
          <p14:tracePt t="8011" x="8575675" y="9237663"/>
          <p14:tracePt t="8203" x="8597900" y="9237663"/>
          <p14:tracePt t="8236" x="8618538" y="9215438"/>
          <p14:tracePt t="8259" x="8640763" y="9194800"/>
          <p14:tracePt t="8267" x="8661400" y="9172575"/>
          <p14:tracePt t="8283" x="8683625" y="9151938"/>
          <p14:tracePt t="8291" x="8683625" y="9129713"/>
          <p14:tracePt t="8307" x="8683625" y="9109075"/>
          <p14:tracePt t="8315" x="8704263" y="9109075"/>
          <p14:tracePt t="8445" x="8726488" y="9086850"/>
          <p14:tracePt t="8452" x="8747125" y="9086850"/>
          <p14:tracePt t="8460" x="8769350" y="9086850"/>
          <p14:tracePt t="8468" x="8769350" y="9066213"/>
          <p14:tracePt t="8526" x="8789988" y="9066213"/>
          <p14:tracePt t="8775" x="8812213" y="9066213"/>
          <p14:tracePt t="8815" x="8832850" y="9066213"/>
          <p14:tracePt t="8888" x="8855075" y="9023350"/>
          <p14:tracePt t="8896" x="8897938" y="8937625"/>
          <p14:tracePt t="8904" x="8918575" y="8894763"/>
          <p14:tracePt t="8915" x="8961438" y="8851900"/>
          <p14:tracePt t="8932" x="9026525" y="8701088"/>
          <p14:tracePt t="8949" x="9155113" y="8509000"/>
          <p14:tracePt t="8966" x="9326563" y="8251825"/>
          <p14:tracePt t="8982" x="9498013" y="7972425"/>
          <p14:tracePt t="8999" x="9626600" y="7586663"/>
          <p14:tracePt t="9016" x="9712325" y="7180263"/>
          <p14:tracePt t="9033" x="9732963" y="6815138"/>
          <p14:tracePt t="9034" x="9775825" y="6643688"/>
          <p14:tracePt t="9049" x="9775825" y="6323013"/>
          <p14:tracePt t="9066" x="9798050" y="6065838"/>
          <p14:tracePt t="9082" x="9798050" y="5937250"/>
          <p14:tracePt t="9099" x="9798050" y="5851525"/>
          <p14:tracePt t="9116" x="9840913" y="5722938"/>
          <p14:tracePt t="9132" x="9840913" y="5594350"/>
          <p14:tracePt t="9149" x="9883775" y="5465763"/>
          <p14:tracePt t="9166" x="9904413" y="5229225"/>
          <p14:tracePt t="9182" x="9926638" y="4994275"/>
          <p14:tracePt t="9199" x="9926638" y="4779963"/>
          <p14:tracePt t="9216" x="9926638" y="4672013"/>
          <p14:tracePt t="9232" x="9904413" y="4586288"/>
          <p14:tracePt t="9250" x="9840913" y="4565650"/>
          <p14:tracePt t="9266" x="9798050" y="4522788"/>
          <p14:tracePt t="9283" x="9775825" y="4479925"/>
          <p14:tracePt t="9299" x="9669463" y="4329113"/>
          <p14:tracePt t="9316" x="9475788" y="4029075"/>
          <p14:tracePt t="9332" x="9347200" y="3900488"/>
          <p14:tracePt t="9350" x="9261475" y="3836988"/>
          <p14:tracePt t="9367" x="9218613" y="3794125"/>
          <p14:tracePt t="9383" x="9197975" y="3751263"/>
          <p14:tracePt t="9399" x="9155113" y="3708400"/>
          <p14:tracePt t="9418" x="9047163" y="3579813"/>
          <p14:tracePt t="9432" x="8961438" y="3514725"/>
          <p14:tracePt t="9449" x="8812213" y="3279775"/>
          <p14:tracePt t="9466" x="8661400" y="3128963"/>
          <p14:tracePt t="9483" x="8469313" y="2936875"/>
          <p14:tracePt t="9500" x="8147050" y="2765425"/>
          <p14:tracePt t="9516" x="7718425" y="2636838"/>
          <p14:tracePt t="9533" x="7181850" y="2422525"/>
          <p14:tracePt t="9549" x="6818313" y="2293938"/>
          <p14:tracePt t="9566" x="6667500" y="2251075"/>
          <p14:tracePt t="9583" x="6646863" y="2251075"/>
          <p14:tracePt t="9625" x="6624638" y="2251075"/>
          <p14:tracePt t="9634" x="6604000" y="2251075"/>
          <p14:tracePt t="9641" x="6581775" y="2251075"/>
          <p14:tracePt t="9650" x="6561138" y="2251075"/>
          <p14:tracePt t="9666" x="6453188" y="2251075"/>
          <p14:tracePt t="9683" x="6346825" y="2314575"/>
          <p14:tracePt t="9700" x="6196013" y="2336800"/>
          <p14:tracePt t="9716" x="6002338" y="2379663"/>
          <p14:tracePt t="9733" x="5767388" y="2379663"/>
          <p14:tracePt t="9750" x="5573713" y="2422525"/>
          <p14:tracePt t="9766" x="5467350" y="2422525"/>
          <p14:tracePt t="9783" x="5424488" y="2443163"/>
          <p14:tracePt t="9800" x="5402263" y="2465388"/>
          <p14:tracePt t="9816" x="5338763" y="2486025"/>
          <p14:tracePt t="9817" x="5295900" y="2508250"/>
          <p14:tracePt t="9833" x="5230813" y="2528888"/>
          <p14:tracePt t="9850" x="5145088" y="2551113"/>
          <p14:tracePt t="9866" x="5102225" y="2571750"/>
          <p14:tracePt t="9883" x="5038725" y="2593975"/>
          <p14:tracePt t="9900" x="4973638" y="2636838"/>
          <p14:tracePt t="9916" x="4910138" y="2657475"/>
          <p14:tracePt t="9933" x="4824413" y="2722563"/>
          <p14:tracePt t="9950" x="4759325" y="2743200"/>
          <p14:tracePt t="9966" x="4716463" y="2765425"/>
          <p14:tracePt t="9983" x="4673600" y="2786063"/>
          <p14:tracePt t="10000" x="4630738" y="2808288"/>
          <p14:tracePt t="10017" x="4545013" y="2828925"/>
          <p14:tracePt t="10034" x="4459288" y="2871788"/>
          <p14:tracePt t="10050" x="4459288" y="2894013"/>
          <p14:tracePt t="10067" x="4459288" y="2914650"/>
          <p14:tracePt t="10083" x="4438650" y="2914650"/>
          <p14:tracePt t="10100" x="4438650" y="2936875"/>
          <p14:tracePt t="10117" x="4416425" y="2957513"/>
          <p14:tracePt t="10133" x="4395788" y="3000375"/>
          <p14:tracePt t="10150" x="4352925" y="3043238"/>
          <p14:tracePt t="10167" x="4310063" y="3086100"/>
          <p14:tracePt t="10183" x="4287838" y="3086100"/>
          <p14:tracePt t="10200" x="4267200" y="3108325"/>
          <p14:tracePt t="10444" x="4310063" y="3108325"/>
          <p14:tracePt t="10492" x="4310063" y="3128963"/>
          <p14:tracePt t="10516" x="4310063" y="3151188"/>
          <p14:tracePt t="10533" x="4310063" y="3171825"/>
          <p14:tracePt t="10540" x="4330700" y="3171825"/>
          <p14:tracePt t="10556" x="4352925" y="3171825"/>
          <p14:tracePt t="10572" x="4395788" y="3171825"/>
          <p14:tracePt t="10584" x="4416425" y="3171825"/>
          <p14:tracePt t="10600" x="4438650" y="3171825"/>
          <p14:tracePt t="10617" x="4459288" y="3171825"/>
          <p14:tracePt t="10742" x="4459288" y="3194050"/>
          <p14:tracePt t="10863" x="4502150" y="3194050"/>
          <p14:tracePt t="10870" x="4524375" y="3194050"/>
          <p14:tracePt t="10879" x="4545013" y="3194050"/>
          <p14:tracePt t="10886" x="4587875" y="3171825"/>
          <p14:tracePt t="10902" x="4610100" y="3171825"/>
          <p14:tracePt t="10975" x="4567238" y="3171825"/>
          <p14:tracePt t="10992" x="4524375" y="3194050"/>
          <p14:tracePt t="10999" x="4481513" y="3194050"/>
          <p14:tracePt t="11015" x="4438650" y="3194050"/>
          <p14:tracePt t="11023" x="4395788" y="3214688"/>
          <p14:tracePt t="11034" x="4395788" y="3236913"/>
          <p14:tracePt t="11050" x="4373563" y="3236913"/>
          <p14:tracePt t="11112" x="4416425" y="3214688"/>
          <p14:tracePt t="11119" x="4459288" y="3214688"/>
          <p14:tracePt t="11127" x="4502150" y="3214688"/>
          <p14:tracePt t="11144" x="4524375" y="3194050"/>
          <p14:tracePt t="11225" x="4481513" y="3194050"/>
          <p14:tracePt t="11233" x="4459288" y="3194050"/>
          <p14:tracePt t="11240" x="4395788" y="3214688"/>
          <p14:tracePt t="11251" x="4352925" y="3236913"/>
          <p14:tracePt t="11268" x="4267200" y="3257550"/>
          <p14:tracePt t="11285" x="4244975" y="3257550"/>
          <p14:tracePt t="11339" x="4267200" y="3257550"/>
          <p14:tracePt t="11345" x="4310063" y="3236913"/>
          <p14:tracePt t="11353" x="4352925" y="3236913"/>
          <p14:tracePt t="11368" x="4373563" y="3236913"/>
          <p14:tracePt t="11369" x="4438650" y="3214688"/>
          <p14:tracePt t="11386" x="4459288" y="3194050"/>
          <p14:tracePt t="11467" x="4438650" y="3194050"/>
          <p14:tracePt t="11482" x="4416425" y="3194050"/>
          <p14:tracePt t="11490" x="4395788" y="3194050"/>
          <p14:tracePt t="11506" x="4373563" y="3194050"/>
          <p14:tracePt t="11636" x="4395788" y="3194050"/>
          <p14:tracePt t="11653" x="4416425" y="3194050"/>
          <p14:tracePt t="11660" x="4438650" y="3194050"/>
          <p14:tracePt t="11675" x="4481513" y="3194050"/>
          <p14:tracePt t="11685" x="4502150" y="3194050"/>
          <p14:tracePt t="11709" x="4524375" y="3194050"/>
          <p14:tracePt t="11756" x="4524375" y="3214688"/>
          <p14:tracePt t="11781" x="4481513" y="3236913"/>
          <p14:tracePt t="11788" x="4416425" y="3236913"/>
          <p14:tracePt t="11796" x="4373563" y="3236913"/>
          <p14:tracePt t="11804" x="4330700" y="3236913"/>
          <p14:tracePt t="11818" x="4287838" y="3236913"/>
          <p14:tracePt t="11836" x="4267200" y="3257550"/>
          <p14:tracePt t="11886" x="4310063" y="3257550"/>
          <p14:tracePt t="11894" x="4373563" y="3257550"/>
          <p14:tracePt t="11903" x="4438650" y="3257550"/>
          <p14:tracePt t="11919" x="4459288" y="3257550"/>
          <p14:tracePt t="11935" x="4502150" y="3257550"/>
          <p14:tracePt t="12023" x="4481513" y="3257550"/>
          <p14:tracePt t="12030" x="4481513" y="3279775"/>
          <p14:tracePt t="12038" x="4459288" y="3279775"/>
          <p14:tracePt t="12052" x="4438650" y="3300413"/>
          <p14:tracePt t="12069" x="4416425" y="3300413"/>
          <p14:tracePt t="12118" x="4438650" y="3300413"/>
          <p14:tracePt t="12135" x="4481513" y="3300413"/>
          <p14:tracePt t="12143" x="4502150" y="3300413"/>
          <p14:tracePt t="12195" x="4481513" y="3300413"/>
          <p14:tracePt t="12199" x="4459288" y="3300413"/>
          <p14:tracePt t="12208" x="4416425" y="3322638"/>
          <p14:tracePt t="12218" x="4373563" y="3322638"/>
          <p14:tracePt t="12235" x="4352925" y="3322638"/>
          <p14:tracePt t="12296" x="4416425" y="3322638"/>
          <p14:tracePt t="12304" x="4481513" y="3322638"/>
          <p14:tracePt t="12312" x="4567238" y="3300413"/>
          <p14:tracePt t="12320" x="4630738" y="3300413"/>
          <p14:tracePt t="12335" x="4673600" y="3300413"/>
          <p14:tracePt t="12352" x="4802188" y="3300413"/>
          <p14:tracePt t="12353" x="4910138" y="3300413"/>
          <p14:tracePt t="12369" x="5102225" y="3343275"/>
          <p14:tracePt t="12385" x="5210175" y="3408363"/>
          <p14:tracePt t="12403" x="5467350" y="3536950"/>
          <p14:tracePt t="12419" x="5638800" y="3708400"/>
          <p14:tracePt t="12436" x="5724525" y="3814763"/>
          <p14:tracePt t="12452" x="5724525" y="3879850"/>
          <p14:tracePt t="12469" x="5724525" y="3965575"/>
          <p14:tracePt t="12486" x="5681663" y="4051300"/>
          <p14:tracePt t="12502" x="5616575" y="4137025"/>
          <p14:tracePt t="12519" x="5595938" y="4200525"/>
          <p14:tracePt t="12536" x="5553075" y="4243388"/>
          <p14:tracePt t="12552" x="5510213" y="4286250"/>
          <p14:tracePt t="12569" x="5487988" y="4308475"/>
          <p14:tracePt t="12587" x="5467350" y="4329113"/>
          <p14:tracePt t="12603" x="5467350" y="4351338"/>
          <p14:tracePt t="12619" x="5445125" y="4371975"/>
          <p14:tracePt t="12636" x="5316538" y="4437063"/>
          <p14:tracePt t="12652" x="5124450" y="4543425"/>
          <p14:tracePt t="12669" x="4995863" y="4629150"/>
          <p14:tracePt t="12686" x="4930775" y="4694238"/>
          <p14:tracePt t="12703" x="4910138" y="4714875"/>
          <p14:tracePt t="12719" x="4910138" y="4737100"/>
          <p14:tracePt t="12736" x="4887913" y="4757738"/>
          <p14:tracePt t="12753" x="4887913" y="4779963"/>
          <p14:tracePt t="12769" x="4887913" y="4822825"/>
          <p14:tracePt t="12786" x="4867275" y="4843463"/>
          <p14:tracePt t="12802" x="4845050" y="4886325"/>
          <p14:tracePt t="12819" x="4802188" y="4908550"/>
          <p14:tracePt t="12836" x="4759325" y="4972050"/>
          <p14:tracePt t="12852" x="4759325" y="4994275"/>
          <p14:tracePt t="12869" x="4738688" y="5014913"/>
          <p14:tracePt t="13012" x="4781550" y="5014913"/>
          <p14:tracePt t="13020" x="4845050" y="5014913"/>
          <p14:tracePt t="13028" x="4910138" y="5014913"/>
          <p14:tracePt t="13036" x="4953000" y="5014913"/>
          <p14:tracePt t="13053" x="4973638" y="5014913"/>
          <p14:tracePt t="13117" x="4973638" y="5037138"/>
          <p14:tracePt t="13157" x="4973638" y="5057775"/>
          <p14:tracePt t="13222" x="4995863" y="5080000"/>
          <p14:tracePt t="13230" x="5081588" y="5143500"/>
          <p14:tracePt t="13238" x="5273675" y="5208588"/>
          <p14:tracePt t="13253" x="5553075" y="5400675"/>
          <p14:tracePt t="13271" x="6710363" y="6172200"/>
          <p14:tracePt t="13288" x="7396163" y="6729413"/>
          <p14:tracePt t="13303" x="7761288" y="7094538"/>
          <p14:tracePt t="13320" x="7824788" y="7265988"/>
          <p14:tracePt t="13337" x="7824788" y="7308850"/>
          <p14:tracePt t="13353" x="7781925" y="7351713"/>
          <p14:tracePt t="13370" x="7696200" y="7372350"/>
          <p14:tracePt t="13387" x="7653338" y="7372350"/>
          <p14:tracePt t="13404" x="7610475" y="7372350"/>
          <p14:tracePt t="13420" x="7546975" y="7415213"/>
          <p14:tracePt t="13437" x="7439025" y="7437438"/>
          <p14:tracePt t="13453" x="7246938" y="7480300"/>
          <p14:tracePt t="13470" x="6989763" y="7480300"/>
          <p14:tracePt t="13487" x="6775450" y="7500938"/>
          <p14:tracePt t="13504" x="6646863" y="7523163"/>
          <p14:tracePt t="13520" x="6538913" y="7543800"/>
          <p14:tracePt t="13537" x="6389688" y="7543800"/>
          <p14:tracePt t="13553" x="6153150" y="7543800"/>
          <p14:tracePt t="13570" x="5895975" y="7543800"/>
          <p14:tracePt t="13587" x="5745163" y="7523163"/>
          <p14:tracePt t="13603" x="5724525" y="7523163"/>
          <p14:tracePt t="13620" x="5724525" y="7500938"/>
          <p14:tracePt t="13637" x="5724525" y="7480300"/>
          <p14:tracePt t="13654" x="5724525" y="7458075"/>
          <p14:tracePt t="13670" x="5702300" y="7394575"/>
          <p14:tracePt t="13687" x="5702300" y="7351713"/>
          <p14:tracePt t="13704" x="5702300" y="7265988"/>
          <p14:tracePt t="13720" x="5702300" y="7223125"/>
          <p14:tracePt t="13737" x="5853113" y="7137400"/>
          <p14:tracePt t="13738" x="5981700" y="7094538"/>
          <p14:tracePt t="13754" x="6088063" y="7029450"/>
          <p14:tracePt t="13755" x="6196013" y="7008813"/>
          <p14:tracePt t="13770" x="6238875" y="6965950"/>
          <p14:tracePt t="13793" x="6196013" y="6965950"/>
          <p14:tracePt t="13804" x="6110288" y="6965950"/>
          <p14:tracePt t="13821" x="5853113" y="6965950"/>
          <p14:tracePt t="13837" x="5573713" y="6965950"/>
          <p14:tracePt t="13853" x="5359400" y="6965950"/>
          <p14:tracePt t="13870" x="5316538" y="6965950"/>
          <p14:tracePt t="13898" x="5338763" y="6943725"/>
          <p14:tracePt t="13906" x="5381625" y="6943725"/>
          <p14:tracePt t="13920" x="5424488" y="6923088"/>
          <p14:tracePt t="13937" x="5530850" y="6880225"/>
          <p14:tracePt t="13954" x="5573713" y="6880225"/>
          <p14:tracePt t="14018" x="5573713" y="6900863"/>
          <p14:tracePt t="14026" x="5530850" y="6923088"/>
          <p14:tracePt t="14037" x="5467350" y="6943725"/>
          <p14:tracePt t="14054" x="5402263" y="7008813"/>
          <p14:tracePt t="14071" x="5381625" y="7008813"/>
          <p14:tracePt t="14116" x="5445125" y="7008813"/>
          <p14:tracePt t="14123" x="5530850" y="7008813"/>
          <p14:tracePt t="14131" x="5595938" y="7008813"/>
          <p14:tracePt t="14139" x="5659438" y="6986588"/>
          <p14:tracePt t="14154" x="5681663" y="6965950"/>
          <p14:tracePt t="14171" x="5745163" y="6880225"/>
          <p14:tracePt t="14187" x="5767388" y="6858000"/>
          <p14:tracePt t="14204" x="5767388" y="6772275"/>
          <p14:tracePt t="14221" x="5767388" y="6751638"/>
          <p14:tracePt t="14244" x="5767388" y="6729413"/>
          <p14:tracePt t="14429" x="5745163" y="6729413"/>
          <p14:tracePt t="14452" x="5745163" y="6751638"/>
          <p14:tracePt t="14477" x="5745163" y="6772275"/>
          <p14:tracePt t="14485" x="5724525" y="6772275"/>
          <p14:tracePt t="14492" x="5724525" y="6794500"/>
          <p14:tracePt t="14508" x="5702300" y="6815138"/>
          <p14:tracePt t="14629" x="5767388" y="6815138"/>
          <p14:tracePt t="14637" x="5830888" y="6815138"/>
          <p14:tracePt t="14644" x="5895975" y="6815138"/>
          <p14:tracePt t="14655" x="5981700" y="6794500"/>
          <p14:tracePt t="14672" x="6045200" y="6794500"/>
          <p14:tracePt t="14725" x="6002338" y="6794500"/>
          <p14:tracePt t="14732" x="5959475" y="6794500"/>
          <p14:tracePt t="14740" x="5916613" y="6794500"/>
          <p14:tracePt t="14755" x="5853113" y="6794500"/>
          <p14:tracePt t="14771" x="5724525" y="6794500"/>
          <p14:tracePt t="14788" x="5638800" y="6794500"/>
          <p14:tracePt t="14844" x="5616575" y="6794500"/>
          <p14:tracePt t="14900" x="5638800" y="6794500"/>
          <p14:tracePt t="14909" x="5659438" y="6815138"/>
          <p14:tracePt t="14916" x="5659438" y="6837363"/>
          <p14:tracePt t="14924" x="5659438" y="6858000"/>
          <p14:tracePt t="14938" x="5659438" y="6923088"/>
          <p14:tracePt t="14955" x="5659438" y="6965950"/>
          <p14:tracePt t="14971" x="5638800" y="7051675"/>
          <p14:tracePt t="14989" x="5553075" y="7094538"/>
          <p14:tracePt t="14990" x="5510213" y="7094538"/>
          <p14:tracePt t="15005" x="5487988" y="7094538"/>
          <p14:tracePt t="15045" x="5487988" y="7072313"/>
          <p14:tracePt t="15052" x="5487988" y="7008813"/>
          <p14:tracePt t="15060" x="5487988" y="6965950"/>
          <p14:tracePt t="15072" x="5487988" y="6943725"/>
          <p14:tracePt t="15089" x="5573713" y="6880225"/>
          <p14:tracePt t="15105" x="5702300" y="6815138"/>
          <p14:tracePt t="15122" x="5830888" y="6772275"/>
          <p14:tracePt t="15138" x="5873750" y="6751638"/>
          <p14:tracePt t="15155" x="5895975" y="6751638"/>
          <p14:tracePt t="15189" x="5853113" y="6751638"/>
          <p14:tracePt t="15196" x="5788025" y="6751638"/>
          <p14:tracePt t="15205" x="5745163" y="6772275"/>
          <p14:tracePt t="15222" x="5595938" y="6794500"/>
          <p14:tracePt t="15239" x="5445125" y="6837363"/>
          <p14:tracePt t="15255" x="5359400" y="6858000"/>
          <p14:tracePt t="15300" x="5381625" y="6858000"/>
          <p14:tracePt t="15308" x="5445125" y="6858000"/>
          <p14:tracePt t="15316" x="5467350" y="6858000"/>
          <p14:tracePt t="15324" x="5510213" y="6858000"/>
          <p14:tracePt t="15338" x="5573713" y="6858000"/>
          <p14:tracePt t="15355" x="5638800" y="6858000"/>
          <p14:tracePt t="15405" x="5638800" y="6880225"/>
          <p14:tracePt t="15412" x="5595938" y="6880225"/>
          <p14:tracePt t="15422" x="5553075" y="6880225"/>
          <p14:tracePt t="15438" x="5467350" y="6900863"/>
          <p14:tracePt t="15509" x="5487988" y="6900863"/>
          <p14:tracePt t="15517" x="5530850" y="6880225"/>
          <p14:tracePt t="15524" x="5573713" y="6858000"/>
          <p14:tracePt t="15538" x="5595938" y="6858000"/>
          <p14:tracePt t="15605" x="5616575" y="6858000"/>
          <p14:tracePt t="15873" x="5724525" y="6858000"/>
          <p14:tracePt t="15881" x="5767388" y="6858000"/>
          <p14:tracePt t="15889" x="5830888" y="6858000"/>
          <p14:tracePt t="15906" x="5959475" y="6858000"/>
          <p14:tracePt t="15923" x="6067425" y="6858000"/>
          <p14:tracePt t="15939" x="6132513" y="6858000"/>
          <p14:tracePt t="15956" x="6175375" y="6858000"/>
          <p14:tracePt t="15973" x="6196013" y="6858000"/>
          <p14:tracePt t="15989" x="6218238" y="6858000"/>
          <p14:tracePt t="16006" x="6238875" y="6858000"/>
          <p14:tracePt t="16023" x="6261100" y="6858000"/>
          <p14:tracePt t="16040" x="6281738" y="6858000"/>
          <p14:tracePt t="16056" x="6303963" y="6858000"/>
          <p14:tracePt t="16146" x="6324600" y="6858000"/>
          <p14:tracePt t="16162" x="6346825" y="6858000"/>
          <p14:tracePt t="16178" x="6389688" y="6880225"/>
          <p14:tracePt t="16193" x="6410325" y="6900863"/>
          <p14:tracePt t="16209" x="6453188" y="6900863"/>
          <p14:tracePt t="16217" x="6453188" y="6923088"/>
          <p14:tracePt t="16225" x="6475413" y="6923088"/>
          <p14:tracePt t="16239" x="6496050" y="6923088"/>
          <p14:tracePt t="16256" x="6581775" y="6943725"/>
          <p14:tracePt t="16273" x="6732588" y="6943725"/>
          <p14:tracePt t="16290" x="6924675" y="6943725"/>
          <p14:tracePt t="16306" x="7138988" y="6923088"/>
          <p14:tracePt t="16323" x="7267575" y="6923088"/>
          <p14:tracePt t="16340" x="7289800" y="6923088"/>
          <p14:tracePt t="16356" x="7310438" y="6923088"/>
          <p14:tracePt t="16378" x="7332663" y="6923088"/>
          <p14:tracePt t="16394" x="7332663" y="6900863"/>
          <p14:tracePt t="16406" x="7353300" y="6900863"/>
          <p14:tracePt t="16423" x="7396163" y="6858000"/>
          <p14:tracePt t="16439" x="7439025" y="6837363"/>
          <p14:tracePt t="16456" x="7524750" y="6815138"/>
          <p14:tracePt t="16473" x="7610475" y="6772275"/>
          <p14:tracePt t="16474" x="7653338" y="6751638"/>
          <p14:tracePt t="16490" x="7696200" y="6729413"/>
          <p14:tracePt t="16506" x="7804150" y="6708775"/>
          <p14:tracePt t="16523" x="7932738" y="6643688"/>
          <p14:tracePt t="16525" x="8018463" y="6623050"/>
          <p14:tracePt t="16540" x="8232775" y="6537325"/>
          <p14:tracePt t="16556" x="8340725" y="6472238"/>
          <p14:tracePt t="16573" x="8404225" y="6429375"/>
          <p14:tracePt t="16590" x="8447088" y="6386513"/>
          <p14:tracePt t="16606" x="8489950" y="6365875"/>
          <p14:tracePt t="16623" x="8555038" y="6323013"/>
          <p14:tracePt t="16640" x="8683625" y="6280150"/>
          <p14:tracePt t="16657" x="8769350" y="6215063"/>
          <p14:tracePt t="16673" x="8832850" y="6172200"/>
          <p14:tracePt t="16690" x="8897938" y="6129338"/>
          <p14:tracePt t="16707" x="8918575" y="6108700"/>
          <p14:tracePt t="16723" x="8940800" y="6086475"/>
          <p14:tracePt t="16740" x="8961438" y="6065838"/>
          <p14:tracePt t="16854" x="8983663" y="6065838"/>
          <p14:tracePt t="16870" x="9004300" y="6065838"/>
          <p14:tracePt t="16877" x="9004300" y="6043613"/>
          <p14:tracePt t="16893" x="9026525" y="6043613"/>
          <p14:tracePt t="17047" x="9026525" y="6022975"/>
          <p14:tracePt t="17062" x="9026525" y="6000750"/>
          <p14:tracePt t="17087" x="9026525" y="5980113"/>
          <p14:tracePt t="17233" x="9047163" y="5957888"/>
          <p14:tracePt t="17249" x="9069388" y="5915025"/>
          <p14:tracePt t="17267" x="9090025" y="5872163"/>
          <p14:tracePt t="17272" x="9112250" y="5872163"/>
          <p14:tracePt t="17280" x="9132888" y="5851525"/>
          <p14:tracePt t="17296" x="9175750" y="5851525"/>
          <p14:tracePt t="17643" x="9132888" y="5851525"/>
          <p14:tracePt t="17659" x="9112250" y="5851525"/>
          <p14:tracePt t="17666" x="9090025" y="5851525"/>
          <p14:tracePt t="17675" x="9069388" y="5851525"/>
          <p14:tracePt t="17691" x="9004300" y="5872163"/>
          <p14:tracePt t="17708" x="8983663" y="5872163"/>
          <p14:tracePt t="17860" x="8940800" y="5872163"/>
          <p14:tracePt t="17868" x="8832850" y="5851525"/>
          <p14:tracePt t="17876" x="8704263" y="5808663"/>
          <p14:tracePt t="17891" x="8489950" y="5743575"/>
          <p14:tracePt t="17892" x="8255000" y="5700713"/>
          <p14:tracePt t="17908" x="7567613" y="5508625"/>
          <p14:tracePt t="17924" x="7289800" y="5443538"/>
          <p14:tracePt t="17941" x="6453188" y="5143500"/>
          <p14:tracePt t="17958" x="6346825" y="5122863"/>
          <p14:tracePt t="17980" x="6346825" y="5100638"/>
          <p14:tracePt t="18271" x="6346825" y="5080000"/>
          <p14:tracePt t="18287" x="6389688" y="5080000"/>
          <p14:tracePt t="18294" x="6432550" y="5057775"/>
          <p14:tracePt t="18302" x="6475413" y="5057775"/>
          <p14:tracePt t="18310" x="6538913" y="5057775"/>
          <p14:tracePt t="18325" x="6646863" y="5037138"/>
          <p14:tracePt t="18341" x="7075488" y="5037138"/>
          <p14:tracePt t="18359" x="7718425" y="5037138"/>
          <p14:tracePt t="18360" x="8081963" y="5037138"/>
          <p14:tracePt t="18375" x="9069388" y="5037138"/>
          <p14:tracePt t="18392" x="9647238" y="5037138"/>
          <p14:tracePt t="18409" x="10075863" y="5080000"/>
          <p14:tracePt t="18456" x="10055225" y="5100638"/>
          <p14:tracePt t="18464" x="10055225" y="5122863"/>
          <p14:tracePt t="18475" x="10012363" y="5143500"/>
          <p14:tracePt t="18492" x="9947275" y="5186363"/>
          <p14:tracePt t="18508" x="9861550" y="5251450"/>
          <p14:tracePt t="18525" x="9712325" y="5337175"/>
          <p14:tracePt t="18542" x="9540875" y="5443538"/>
          <p14:tracePt t="18558" x="9369425" y="5551488"/>
          <p14:tracePt t="18575" x="9283700" y="5594350"/>
          <p14:tracePt t="18592" x="9283700" y="5614988"/>
          <p14:tracePt t="18796" x="9304338" y="5614988"/>
          <p14:tracePt t="18803" x="9369425" y="5614988"/>
          <p14:tracePt t="18810" x="9412288" y="5614988"/>
          <p14:tracePt t="18826" x="9432925" y="5614988"/>
          <p14:tracePt t="18827" x="9475788" y="5657850"/>
          <p14:tracePt t="18842" x="9540875" y="5700713"/>
          <p14:tracePt t="18859" x="9732963" y="6043613"/>
          <p14:tracePt t="18876" x="9926638" y="6300788"/>
          <p14:tracePt t="18892" x="10183813" y="6537325"/>
          <p14:tracePt t="18909" x="10440988" y="6729413"/>
          <p14:tracePt t="18925" x="10720388" y="6837363"/>
          <p14:tracePt t="18943" x="10912475" y="6880225"/>
          <p14:tracePt t="18959" x="11191875" y="6923088"/>
          <p14:tracePt t="18975" x="11449050" y="6943725"/>
          <p14:tracePt t="18992" x="11749088" y="7008813"/>
          <p14:tracePt t="19009" x="12049125" y="7094538"/>
          <p14:tracePt t="19026" x="12349163" y="7180263"/>
          <p14:tracePt t="19042" x="12520613" y="7265988"/>
          <p14:tracePt t="19059" x="12606338" y="7308850"/>
          <p14:tracePt t="19076" x="12714288" y="7351713"/>
          <p14:tracePt t="19093" x="12777788" y="7372350"/>
          <p14:tracePt t="19094" x="12800013" y="7372350"/>
          <p14:tracePt t="19149" x="12820650" y="7372350"/>
          <p14:tracePt t="19165" x="12842875" y="7372350"/>
          <p14:tracePt t="19180" x="12863513" y="7372350"/>
          <p14:tracePt t="19197" x="12885738" y="7372350"/>
          <p14:tracePt t="19248" x="12885738" y="7415213"/>
          <p14:tracePt t="19261" x="12885738" y="7437438"/>
          <p14:tracePt t="19277" x="12906375" y="7458075"/>
          <p14:tracePt t="19285" x="12906375" y="7480300"/>
          <p14:tracePt t="19293" x="12928600" y="7480300"/>
          <p14:tracePt t="19309" x="12949238" y="7500938"/>
          <p14:tracePt t="19310" x="12971463" y="7500938"/>
          <p14:tracePt t="19326" x="13034963" y="7500938"/>
          <p14:tracePt t="19343" x="13077825" y="7500938"/>
          <p14:tracePt t="19344" x="13100050" y="7500938"/>
          <p14:tracePt t="19359" x="13163550" y="7500938"/>
          <p14:tracePt t="19376" x="13228638" y="7500938"/>
          <p14:tracePt t="19393" x="13314363" y="7523163"/>
          <p14:tracePt t="19410" x="13377863" y="7523163"/>
          <p14:tracePt t="19426" x="13420725" y="7523163"/>
          <p14:tracePt t="19442" x="13442950" y="7523163"/>
          <p14:tracePt t="19470" x="13463588" y="7523163"/>
          <p14:tracePt t="19502" x="13485813" y="7523163"/>
          <p14:tracePt t="19510" x="13506450" y="7523163"/>
          <p14:tracePt t="19518" x="13528675" y="7523163"/>
          <p14:tracePt t="19526" x="13549313" y="7523163"/>
          <p14:tracePt t="19543" x="13592175" y="7523163"/>
          <p14:tracePt t="19559" x="13614400" y="7523163"/>
          <p14:tracePt t="19736" x="13635038" y="7500938"/>
          <p14:tracePt t="19744" x="13657263" y="7500938"/>
          <p14:tracePt t="19896" x="13635038" y="7500938"/>
          <p14:tracePt t="19904" x="13592175" y="7500938"/>
          <p14:tracePt t="19919" x="13571538" y="7500938"/>
          <p14:tracePt t="19927" x="13528675" y="7500938"/>
          <p14:tracePt t="19943" x="13528675" y="7523163"/>
          <p14:tracePt t="19944" x="13506450" y="7523163"/>
          <p14:tracePt t="20064" x="13528675" y="7523163"/>
          <p14:tracePt t="20072" x="13549313" y="7523163"/>
          <p14:tracePt t="20152" x="13528675" y="7523163"/>
          <p14:tracePt t="20167" x="13506450" y="7523163"/>
          <p14:tracePt t="20175" x="13463588" y="7523163"/>
          <p14:tracePt t="20313" x="13506450" y="7523163"/>
          <p14:tracePt t="20321" x="13549313" y="7523163"/>
          <p14:tracePt t="20328" x="13571538" y="7523163"/>
          <p14:tracePt t="20344" x="13614400" y="7523163"/>
          <p14:tracePt t="20360" x="13700125" y="7523163"/>
          <p14:tracePt t="20361" x="13742988" y="7523163"/>
          <p14:tracePt t="20377" x="13957300" y="7500938"/>
          <p14:tracePt t="20394" x="14128750" y="7500938"/>
          <p14:tracePt t="20411" x="14836775" y="7500938"/>
          <p14:tracePt t="20427" x="15328900" y="7500938"/>
          <p14:tracePt t="20444" x="15714663" y="7500938"/>
          <p14:tracePt t="20460" x="15908338" y="7500938"/>
          <p14:tracePt t="20477" x="15951200" y="7500938"/>
          <p14:tracePt t="20520" x="15971838" y="7500938"/>
          <p14:tracePt t="20529" x="15994063" y="7500938"/>
          <p14:tracePt t="20545" x="16014700" y="7500938"/>
          <p14:tracePt t="20552" x="16036925" y="7500938"/>
          <p14:tracePt t="20569" x="16057563" y="7500938"/>
          <p14:tracePt t="20577" x="16079788" y="7500938"/>
          <p14:tracePt t="20594" x="16100425" y="7500938"/>
          <p14:tracePt t="20657" x="16100425" y="7523163"/>
          <p14:tracePt t="20664" x="16079788" y="7523163"/>
          <p14:tracePt t="20672" x="15994063" y="7523163"/>
          <p14:tracePt t="20680" x="15928975" y="7543800"/>
          <p14:tracePt t="20694" x="15843250" y="7543800"/>
          <p14:tracePt t="20711" x="15694025" y="7543800"/>
          <p14:tracePt t="20712" x="15586075" y="7543800"/>
          <p14:tracePt t="20728" x="15393988" y="7543800"/>
          <p14:tracePt t="20744" x="15008225" y="7523163"/>
          <p14:tracePt t="20761" x="14600238" y="7500938"/>
          <p14:tracePt t="20777" x="14514513" y="7500938"/>
          <p14:tracePt t="20778" x="14471650" y="7500938"/>
          <p14:tracePt t="20794" x="14408150" y="7500938"/>
          <p14:tracePt t="20811" x="14365288" y="7500938"/>
          <p14:tracePt t="20827" x="14322425" y="7500938"/>
          <p14:tracePt t="20844" x="14279563" y="7500938"/>
          <p14:tracePt t="20861" x="14236700" y="7500938"/>
          <p14:tracePt t="20877" x="14214475" y="7500938"/>
          <p14:tracePt t="21002" x="14236700" y="7500938"/>
          <p14:tracePt t="21010" x="14300200" y="7500938"/>
          <p14:tracePt t="21017" x="14343063" y="7500938"/>
          <p14:tracePt t="21028" x="14408150" y="7500938"/>
          <p14:tracePt t="21045" x="14514513" y="7500938"/>
          <p14:tracePt t="21061" x="14643100" y="7500938"/>
          <p14:tracePt t="21078" x="14728825" y="7500938"/>
          <p14:tracePt t="21094" x="14857413" y="7500938"/>
          <p14:tracePt t="21111" x="14986000" y="7500938"/>
          <p14:tracePt t="21128" x="15136813" y="7500938"/>
          <p14:tracePt t="21144" x="15286038" y="7500938"/>
          <p14:tracePt t="21161" x="15500350" y="7500938"/>
          <p14:tracePt t="21178" x="15628938" y="7500938"/>
          <p14:tracePt t="21194" x="15714663" y="7500938"/>
          <p14:tracePt t="21406" x="15628938" y="7500938"/>
          <p14:tracePt t="21410" x="15608300" y="7500938"/>
          <p14:tracePt t="21418" x="15522575" y="7500938"/>
          <p14:tracePt t="21428" x="15457488" y="7523163"/>
          <p14:tracePt t="21445" x="15286038" y="7543800"/>
          <p14:tracePt t="21462" x="15114588" y="7543800"/>
          <p14:tracePt t="21478" x="14986000" y="7566025"/>
          <p14:tracePt t="21495" x="14879638" y="7566025"/>
          <p14:tracePt t="21511" x="14814550" y="7566025"/>
          <p14:tracePt t="21528" x="14771688" y="7586663"/>
          <p14:tracePt t="21545" x="14751050" y="7586663"/>
          <p14:tracePt t="21561" x="14728825" y="7586663"/>
          <p14:tracePt t="21578" x="14685963" y="7586663"/>
          <p14:tracePt t="21595" x="14622463" y="7586663"/>
          <p14:tracePt t="21612" x="14514513" y="7586663"/>
          <p14:tracePt t="21628" x="14428788" y="7586663"/>
          <p14:tracePt t="21645" x="14385925" y="7586663"/>
          <p14:tracePt t="21661" x="14279563" y="7586663"/>
          <p14:tracePt t="21678" x="14192250" y="7586663"/>
          <p14:tracePt t="21695" x="14085888" y="7586663"/>
          <p14:tracePt t="21717" x="14063663" y="7586663"/>
          <p14:tracePt t="21805" x="14085888" y="7586663"/>
          <p14:tracePt t="21813" x="14106525" y="7586663"/>
          <p14:tracePt t="21820" x="14128750" y="7586663"/>
          <p14:tracePt t="22289" x="14300200" y="7586663"/>
          <p14:tracePt t="22297" x="14385925" y="7586663"/>
          <p14:tracePt t="22304" x="14451013" y="7586663"/>
          <p14:tracePt t="22313" x="14471650" y="7586663"/>
          <p14:tracePt t="22329" x="14557375" y="7586663"/>
          <p14:tracePt t="22346" x="14579600" y="7586663"/>
          <p14:tracePt t="22362" x="14622463" y="7586663"/>
          <p14:tracePt t="22379" x="14643100" y="7586663"/>
          <p14:tracePt t="22396" x="14685963" y="7586663"/>
          <p14:tracePt t="22413" x="14728825" y="7586663"/>
          <p14:tracePt t="22429" x="14814550" y="7586663"/>
          <p14:tracePt t="22446" x="14922500" y="7566025"/>
          <p14:tracePt t="22462" x="15051088" y="7500938"/>
          <p14:tracePt t="22479" x="15157450" y="7458075"/>
          <p14:tracePt t="22496" x="15286038" y="7394575"/>
          <p14:tracePt t="22513" x="15328900" y="7372350"/>
          <p14:tracePt t="22529" x="15371763" y="7372350"/>
          <p14:tracePt t="22546" x="15393988" y="7351713"/>
          <p14:tracePt t="22563" x="15436850" y="7351713"/>
          <p14:tracePt t="22579" x="15479713" y="7351713"/>
          <p14:tracePt t="22596" x="15522575" y="7329488"/>
          <p14:tracePt t="22761" x="15500350" y="7329488"/>
          <p14:tracePt t="22769" x="15457488" y="7329488"/>
          <p14:tracePt t="22780" x="15414625" y="7351713"/>
          <p14:tracePt t="22796" x="15286038" y="7394575"/>
          <p14:tracePt t="22813" x="15157450" y="7394575"/>
          <p14:tracePt t="22830" x="15071725" y="7394575"/>
          <p14:tracePt t="22846" x="15008225" y="7415213"/>
          <p14:tracePt t="22863" x="14943138" y="7437438"/>
          <p14:tracePt t="22879" x="14836775" y="7458075"/>
          <p14:tracePt t="22896" x="14751050" y="7480300"/>
          <p14:tracePt t="22913" x="14622463" y="7480300"/>
          <p14:tracePt t="23026" x="14600238" y="7480300"/>
          <p14:tracePt t="23050" x="14557375" y="7480300"/>
          <p14:tracePt t="23058" x="14514513" y="7480300"/>
          <p14:tracePt t="23065" x="14471650" y="7480300"/>
          <p14:tracePt t="23079" x="14408150" y="7480300"/>
          <p14:tracePt t="23096" x="14365288" y="7480300"/>
          <p14:tracePt t="23113" x="14300200" y="7500938"/>
          <p14:tracePt t="23130" x="14279563" y="7523163"/>
          <p14:tracePt t="23147" x="14257338" y="7523163"/>
          <p14:tracePt t="23226" x="14279563" y="7523163"/>
          <p14:tracePt t="23290" x="14257338" y="7523163"/>
          <p14:tracePt t="23298" x="14214475" y="7523163"/>
          <p14:tracePt t="23306" x="14171613" y="7523163"/>
          <p14:tracePt t="23314" x="14085888" y="7523163"/>
          <p14:tracePt t="23330" x="14000163" y="7523163"/>
          <p14:tracePt t="23346" x="13935075" y="7523163"/>
          <p14:tracePt t="23363" x="13892213" y="7500938"/>
          <p14:tracePt t="23418" x="13892213" y="7480300"/>
          <p14:tracePt t="23441" x="13914438" y="7458075"/>
          <p14:tracePt t="23450" x="13957300" y="7458075"/>
          <p14:tracePt t="23457" x="14020800" y="7458075"/>
          <p14:tracePt t="23465" x="14128750" y="7458075"/>
          <p14:tracePt t="23480" x="14214475" y="7458075"/>
          <p14:tracePt t="23497" x="14451013" y="7458075"/>
          <p14:tracePt t="23514" x="14643100" y="7458075"/>
          <p14:tracePt t="23515" x="14708188" y="7458075"/>
          <p14:tracePt t="23530" x="14814550" y="7437438"/>
          <p14:tracePt t="23547" x="14836775" y="7437438"/>
          <p14:tracePt t="23564" x="14857413" y="7437438"/>
          <p14:tracePt t="23603" x="14879638" y="7437438"/>
          <p14:tracePt t="23617" x="14943138" y="7437438"/>
          <p14:tracePt t="23637" x="14986000" y="7458075"/>
          <p14:tracePt t="23642" x="15008225" y="7458075"/>
          <p14:tracePt t="23650" x="15028863" y="7458075"/>
          <p14:tracePt t="23663" x="15051088" y="7480300"/>
          <p14:tracePt t="23680" x="15071725" y="7480300"/>
          <p14:tracePt t="23738" x="15051088" y="7480300"/>
          <p14:tracePt t="23754" x="15008225" y="7480300"/>
          <p14:tracePt t="23762" x="14943138" y="7480300"/>
          <p14:tracePt t="23770" x="14879638" y="7500938"/>
          <p14:tracePt t="23780" x="14814550" y="7500938"/>
          <p14:tracePt t="23797" x="14685963" y="7500938"/>
          <p14:tracePt t="23814" x="14579600" y="7500938"/>
          <p14:tracePt t="23830" x="14536738" y="7500938"/>
          <p14:tracePt t="23891" x="14557375" y="7500938"/>
          <p14:tracePt t="23899" x="14685963" y="7500938"/>
          <p14:tracePt t="23907" x="14771688" y="7500938"/>
          <p14:tracePt t="23915" x="14900275" y="7500938"/>
          <p14:tracePt t="23931" x="15008225" y="7500938"/>
          <p14:tracePt t="23931" x="15157450" y="7500938"/>
          <p14:tracePt t="23947" x="15308263" y="7500938"/>
          <p14:tracePt t="23964" x="15886113" y="7586663"/>
          <p14:tracePt t="23981" x="16143288" y="7608888"/>
          <p14:tracePt t="23982" x="16316325" y="7651750"/>
          <p14:tracePt t="23997" x="16616363" y="7758113"/>
          <p14:tracePt t="24014" x="16679863" y="7780338"/>
          <p14:tracePt t="24031" x="16679863" y="7800975"/>
          <p14:tracePt t="24048" x="16551275" y="7843838"/>
          <p14:tracePt t="24064" x="16336963" y="7843838"/>
          <p14:tracePt t="24081" x="16165513" y="7843838"/>
          <p14:tracePt t="24097" x="16014700" y="7843838"/>
          <p14:tracePt t="24114" x="15886113" y="7843838"/>
          <p14:tracePt t="24131" x="15714663" y="7843838"/>
          <p14:tracePt t="24148" x="15371763" y="7800975"/>
          <p14:tracePt t="24164" x="15028863" y="7715250"/>
          <p14:tracePt t="24180" x="14643100" y="7651750"/>
          <p14:tracePt t="24197" x="14428788" y="7566025"/>
          <p14:tracePt t="24198" x="14408150" y="7566025"/>
          <p14:tracePt t="24214" x="14408150" y="7543800"/>
          <p14:tracePt t="24231" x="14428788" y="7500938"/>
          <p14:tracePt t="24247" x="14536738" y="7458075"/>
          <p14:tracePt t="24264" x="14793913" y="7394575"/>
          <p14:tracePt t="24281" x="15136813" y="7351713"/>
          <p14:tracePt t="24298" x="15586075" y="7308850"/>
          <p14:tracePt t="24314" x="16165513" y="7286625"/>
          <p14:tracePt t="24331" x="16744950" y="7265988"/>
          <p14:tracePt t="24348" x="17302163" y="7286625"/>
          <p14:tracePt t="24364" x="17730788" y="7286625"/>
          <p14:tracePt t="24381" x="17987963" y="7265988"/>
          <p14:tracePt t="24398" x="18137188" y="7180263"/>
          <p14:tracePt t="24415" x="18180050" y="7094538"/>
          <p14:tracePt t="24416" x="18202275" y="7008813"/>
          <p14:tracePt t="24431" x="18159413" y="6837363"/>
          <p14:tracePt t="24448" x="18008600" y="6600825"/>
          <p14:tracePt t="24464" x="17837150" y="6343650"/>
          <p14:tracePt t="24481" x="17687925" y="6151563"/>
          <p14:tracePt t="24498" x="17579975" y="6000750"/>
          <p14:tracePt t="24515" x="17516475" y="5937250"/>
          <p14:tracePt t="24531" x="17473613" y="5915025"/>
          <p14:tracePt t="24548" x="17473613" y="5894388"/>
          <p14:tracePt t="24568" x="17451388" y="5872163"/>
          <p14:tracePt t="24583" x="17430750" y="5851525"/>
          <p14:tracePt t="24609" x="17430750" y="5829300"/>
          <p14:tracePt t="24616" x="17430750" y="5808663"/>
          <p14:tracePt t="24631" x="17408525" y="5786438"/>
          <p14:tracePt t="24648" x="17408525" y="5722938"/>
          <p14:tracePt t="24665" x="17387888" y="5594350"/>
          <p14:tracePt t="24666" x="17345025" y="5508625"/>
          <p14:tracePt t="24682" x="17279938" y="5314950"/>
          <p14:tracePt t="24698" x="17216438" y="5208588"/>
          <p14:tracePt t="24714" x="17216438" y="5165725"/>
          <p14:tracePt t="24731" x="17216438" y="5143500"/>
          <p14:tracePt t="24793" x="17216438" y="5208588"/>
          <p14:tracePt t="24801" x="17237075" y="5314950"/>
          <p14:tracePt t="24809" x="17259300" y="5400675"/>
          <p14:tracePt t="24817" x="17279938" y="5529263"/>
          <p14:tracePt t="24831" x="17302163" y="5614988"/>
          <p14:tracePt t="24848" x="17302163" y="5786438"/>
          <p14:tracePt t="24865" x="17216438" y="5937250"/>
          <p14:tracePt t="24882" x="16916400" y="6237288"/>
          <p14:tracePt t="24898" x="16851313" y="6300788"/>
          <p14:tracePt t="24915" x="16702088" y="6451600"/>
          <p14:tracePt t="24932" x="16679863" y="6494463"/>
          <p14:tracePt t="24948" x="16637000" y="6557963"/>
          <p14:tracePt t="24965" x="16594138" y="6580188"/>
          <p14:tracePt t="24982" x="16573500" y="6643688"/>
          <p14:tracePt t="24998" x="16530638" y="6665913"/>
          <p14:tracePt t="25015" x="16530638" y="6686550"/>
          <p14:tracePt t="25116" x="16551275" y="6686550"/>
          <p14:tracePt t="25124" x="16594138" y="6686550"/>
          <p14:tracePt t="25133" x="16637000" y="6665913"/>
          <p14:tracePt t="25149" x="16722725" y="6623050"/>
          <p14:tracePt t="25166" x="16744950" y="6557963"/>
          <p14:tracePt t="25182" x="16744950" y="6429375"/>
          <p14:tracePt t="25198" x="16722725" y="6257925"/>
          <p14:tracePt t="25216" x="16551275" y="6022975"/>
          <p14:tracePt t="25232" x="16336963" y="5765800"/>
          <p14:tracePt t="25248" x="16057563" y="5572125"/>
          <p14:tracePt t="25265" x="15800388" y="5422900"/>
          <p14:tracePt t="25282" x="15671800" y="5357813"/>
          <p14:tracePt t="25299" x="15651163" y="5357813"/>
          <p14:tracePt t="25374" x="15651163" y="5337175"/>
          <p14:tracePt t="25390" x="15671800" y="5337175"/>
          <p14:tracePt t="25398" x="15694025" y="5337175"/>
          <p14:tracePt t="25405" x="15714663" y="5314950"/>
          <p14:tracePt t="25416" x="15736888" y="5314950"/>
          <p14:tracePt t="25432" x="15736888" y="5294313"/>
          <p14:tracePt t="25469" x="15694025" y="5294313"/>
          <p14:tracePt t="25478" x="15671800" y="5294313"/>
          <p14:tracePt t="25486" x="15565438" y="5272088"/>
          <p14:tracePt t="25499" x="15436850" y="5272088"/>
          <p14:tracePt t="25515" x="15179675" y="5272088"/>
          <p14:tracePt t="25532" x="14857413" y="5272088"/>
          <p14:tracePt t="25549" x="14665325" y="5272088"/>
          <p14:tracePt t="25565" x="14600238" y="5272088"/>
          <p14:tracePt t="25590" x="14579600" y="5272088"/>
          <p14:tracePt t="25599" x="14557375" y="5272088"/>
          <p14:tracePt t="25616" x="14514513" y="5272088"/>
          <p14:tracePt t="25632" x="14493875" y="5251450"/>
          <p14:tracePt t="25704" x="14536738" y="5251450"/>
          <p14:tracePt t="25711" x="14600238" y="5229225"/>
          <p14:tracePt t="25719" x="14665325" y="5229225"/>
          <p14:tracePt t="25732" x="14751050" y="5229225"/>
          <p14:tracePt t="25750" x="15008225" y="5229225"/>
          <p14:tracePt t="25751" x="15179675" y="5229225"/>
          <p14:tracePt t="25765" x="15308263" y="5229225"/>
          <p14:tracePt t="25782" x="15500350" y="5229225"/>
          <p14:tracePt t="25799" x="15586075" y="5229225"/>
          <p14:tracePt t="25816" x="15608300" y="5251450"/>
          <p14:tracePt t="25833" x="15651163" y="5314950"/>
          <p14:tracePt t="25849" x="15714663" y="5400675"/>
          <p14:tracePt t="25866" x="15800388" y="5551488"/>
          <p14:tracePt t="25882" x="15886113" y="5657850"/>
          <p14:tracePt t="25899" x="15971838" y="5786438"/>
          <p14:tracePt t="25916" x="16036925" y="5894388"/>
          <p14:tracePt t="25932" x="16079788" y="6000750"/>
          <p14:tracePt t="25949" x="16122650" y="6108700"/>
          <p14:tracePt t="25966" x="16143288" y="6257925"/>
          <p14:tracePt t="25983" x="16186150" y="6429375"/>
          <p14:tracePt t="25999" x="16229013" y="6580188"/>
          <p14:tracePt t="26016" x="16229013" y="6729413"/>
          <p14:tracePt t="26033" x="16208375" y="6858000"/>
          <p14:tracePt t="26049" x="16057563" y="7051675"/>
          <p14:tracePt t="26066" x="15865475" y="7223125"/>
          <p14:tracePt t="26083" x="15714663" y="7308850"/>
          <p14:tracePt t="26099" x="15565438" y="7372350"/>
          <p14:tracePt t="26116" x="15436850" y="7394575"/>
          <p14:tracePt t="26133" x="15286038" y="7394575"/>
          <p14:tracePt t="26149" x="15136813" y="7394575"/>
          <p14:tracePt t="26166" x="14879638" y="7394575"/>
          <p14:tracePt t="26183" x="14708188" y="7394575"/>
          <p14:tracePt t="26199" x="14622463" y="7394575"/>
          <p14:tracePt t="26216" x="14600238" y="7394575"/>
          <p14:tracePt t="26301" x="14685963" y="7394575"/>
          <p14:tracePt t="26308" x="14793913" y="7372350"/>
          <p14:tracePt t="26316" x="14879638" y="7372350"/>
          <p14:tracePt t="26334" x="15157450" y="7372350"/>
          <p14:tracePt t="26349" x="15371763" y="7372350"/>
          <p14:tracePt t="26366" x="15543213" y="7372350"/>
          <p14:tracePt t="26383" x="15586075" y="7372350"/>
          <p14:tracePt t="26411" x="15479713" y="7372350"/>
          <p14:tracePt t="26419" x="15286038" y="7372350"/>
          <p14:tracePt t="26433" x="15071725" y="7372350"/>
          <p14:tracePt t="26450" x="14600238" y="7372350"/>
          <p14:tracePt t="26466" x="14085888" y="7372350"/>
          <p14:tracePt t="26483" x="13806488" y="7372350"/>
          <p14:tracePt t="26500" x="13785850" y="7372350"/>
          <p14:tracePt t="26524" x="13806488" y="7372350"/>
          <p14:tracePt t="26533" x="13849350" y="7372350"/>
          <p14:tracePt t="26550" x="13957300" y="7372350"/>
          <p14:tracePt t="26566" x="14128750" y="7394575"/>
          <p14:tracePt t="26583" x="14428788" y="7458075"/>
          <p14:tracePt t="26600" x="14643100" y="7566025"/>
          <p14:tracePt t="26616" x="14665325" y="7566025"/>
          <p14:tracePt t="26633" x="14665325" y="7608888"/>
          <p14:tracePt t="26650" x="14622463" y="7672388"/>
          <p14:tracePt t="26666" x="14451013" y="7800975"/>
          <p14:tracePt t="26683" x="13892213" y="8101013"/>
          <p14:tracePt t="26700" x="13528675" y="8272463"/>
          <p14:tracePt t="26717" x="12714288" y="8637588"/>
          <p14:tracePt t="26733" x="12177713" y="8809038"/>
          <p14:tracePt t="26750" x="11706225" y="8937625"/>
          <p14:tracePt t="26767" x="11598275" y="8937625"/>
          <p14:tracePt t="26783" x="11577638" y="8958263"/>
          <p14:tracePt t="26800" x="11555413" y="8980488"/>
          <p14:tracePt t="26817" x="11512550" y="8980488"/>
          <p14:tracePt t="26833" x="11383963" y="8980488"/>
          <p14:tracePt t="26850" x="11234738" y="8980488"/>
          <p14:tracePt t="26867" x="11212513" y="8980488"/>
          <p14:tracePt t="26886" x="11234738" y="9001125"/>
          <p14:tracePt t="26901" x="11449050" y="9066213"/>
          <p14:tracePt t="26917" x="12177713" y="9301163"/>
          <p14:tracePt t="26934" x="13400088" y="9623425"/>
          <p14:tracePt t="26950" x="14857413" y="9837738"/>
          <p14:tracePt t="26951" x="15865475" y="9966325"/>
          <p14:tracePt t="26966" x="16765588" y="100298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9748447" cy="1552520"/>
            <a:chOff x="0" y="0"/>
            <a:chExt cx="26331263" cy="207002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6331263" cy="2070027"/>
              <a:chOff x="0" y="0"/>
              <a:chExt cx="5201237" cy="4088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01237" cy="408894"/>
              </a:xfrm>
              <a:custGeom>
                <a:avLst/>
                <a:gdLst/>
                <a:ahLst/>
                <a:cxnLst/>
                <a:rect l="l" t="t" r="r" b="b"/>
                <a:pathLst>
                  <a:path w="5201237" h="408894">
                    <a:moveTo>
                      <a:pt x="0" y="0"/>
                    </a:moveTo>
                    <a:lnTo>
                      <a:pt x="5201237" y="0"/>
                    </a:lnTo>
                    <a:lnTo>
                      <a:pt x="5201237" y="408894"/>
                    </a:lnTo>
                    <a:lnTo>
                      <a:pt x="0" y="408894"/>
                    </a:lnTo>
                    <a:close/>
                  </a:path>
                </a:pathLst>
              </a:custGeom>
              <a:solidFill>
                <a:srgbClr val="C7382A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201237" cy="456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11" y="0"/>
              <a:ext cx="8228778" cy="2031408"/>
            </a:xfrm>
            <a:custGeom>
              <a:avLst/>
              <a:gdLst/>
              <a:ahLst/>
              <a:cxnLst/>
              <a:rect l="l" t="t" r="r" b="b"/>
              <a:pathLst>
                <a:path w="8228778" h="2031408">
                  <a:moveTo>
                    <a:pt x="0" y="0"/>
                  </a:moveTo>
                  <a:lnTo>
                    <a:pt x="8228778" y="0"/>
                  </a:lnTo>
                  <a:lnTo>
                    <a:pt x="8228778" y="2031408"/>
                  </a:lnTo>
                  <a:lnTo>
                    <a:pt x="0" y="203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96325" b="-3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 rot="5400000">
            <a:off x="1413855" y="2780297"/>
            <a:ext cx="5177820" cy="6518373"/>
          </a:xfrm>
          <a:custGeom>
            <a:avLst/>
            <a:gdLst/>
            <a:ahLst/>
            <a:cxnLst/>
            <a:rect l="l" t="t" r="r" b="b"/>
            <a:pathLst>
              <a:path w="5177820" h="6518373">
                <a:moveTo>
                  <a:pt x="0" y="0"/>
                </a:moveTo>
                <a:lnTo>
                  <a:pt x="5177820" y="0"/>
                </a:lnTo>
                <a:lnTo>
                  <a:pt x="5177820" y="6518372"/>
                </a:lnTo>
                <a:lnTo>
                  <a:pt x="0" y="6518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7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2208020" y="5551681"/>
            <a:ext cx="564445" cy="56444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195405" y="5551681"/>
            <a:ext cx="564445" cy="56444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78950" y="5551681"/>
            <a:ext cx="564445" cy="56444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162495" y="5551681"/>
            <a:ext cx="564445" cy="56444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7373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1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335915" y="3138268"/>
            <a:ext cx="7666552" cy="738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37"/>
              </a:lnSpc>
              <a:spcBef>
                <a:spcPct val="0"/>
              </a:spcBef>
            </a:pPr>
            <a:r>
              <a:rPr lang="en-US" sz="5650" u="none" strike="noStrike">
                <a:solidFill>
                  <a:srgbClr val="C7382A"/>
                </a:solidFill>
                <a:latin typeface="Segoe UI"/>
                <a:ea typeface="Segoe UI"/>
                <a:cs typeface="Segoe UI"/>
                <a:sym typeface="Segoe UI"/>
              </a:rPr>
              <a:t>Contrast Resolution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07499" y="4617979"/>
            <a:ext cx="7923385" cy="379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9"/>
              </a:lnSpc>
            </a:pPr>
            <a:r>
              <a:rPr lang="en-US" sz="3300" b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An array of greyscale targets that range in attenuation (+12, +6, -6, -12 dB).</a:t>
            </a:r>
          </a:p>
          <a:p>
            <a:pPr algn="l">
              <a:lnSpc>
                <a:spcPts val="5049"/>
              </a:lnSpc>
            </a:pPr>
            <a:endParaRPr lang="en-US" sz="3300" b="1">
              <a:solidFill>
                <a:srgbClr val="615C5D"/>
              </a:solidFill>
              <a:latin typeface="Segoe UI Bold"/>
              <a:ea typeface="Segoe UI Bold"/>
              <a:cs typeface="Segoe UI Bold"/>
              <a:sym typeface="Segoe UI Bold"/>
            </a:endParaRPr>
          </a:p>
          <a:p>
            <a:pPr algn="l">
              <a:lnSpc>
                <a:spcPts val="5049"/>
              </a:lnSpc>
            </a:pPr>
            <a:r>
              <a:rPr lang="en-US" sz="3300" b="1">
                <a:solidFill>
                  <a:srgbClr val="615C5D"/>
                </a:solidFill>
                <a:latin typeface="Segoe UI Bold"/>
                <a:ea typeface="Segoe UI Bold"/>
                <a:cs typeface="Segoe UI Bold"/>
                <a:sym typeface="Segoe UI Bold"/>
              </a:rPr>
              <a:t>Measure the dB of each contrast target to check the contrast range of the system.</a:t>
            </a:r>
          </a:p>
        </p:txBody>
      </p:sp>
      <p:pic>
        <p:nvPicPr>
          <p:cNvPr id="50" name="Audio 49">
            <a:hlinkClick r:id="" action="ppaction://media"/>
            <a:extLst>
              <a:ext uri="{FF2B5EF4-FFF2-40B4-BE49-F238E27FC236}">
                <a16:creationId xmlns:a16="http://schemas.microsoft.com/office/drawing/2014/main" id="{C54AAE9D-8BC6-F223-55F0-F19DD424AC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08"/>
    </mc:Choice>
    <mc:Fallback xmlns="">
      <p:transition spd="slow" advTm="36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810" x="0" y="0"/>
        </p14:tracePtLst>
        <p14:tracePtLst>
          <p14:tracePt t="7827" x="7296150" y="9620250"/>
          <p14:tracePt t="8140" x="3751263" y="10009188"/>
          <p14:tracePt t="8149" x="3602038" y="9880600"/>
          <p14:tracePt t="8165" x="3344863" y="9601200"/>
          <p14:tracePt t="8182" x="3173413" y="9344025"/>
          <p14:tracePt t="8199" x="3065463" y="9172575"/>
          <p14:tracePt t="8215" x="3022600" y="9066213"/>
          <p14:tracePt t="8232" x="2959100" y="9001125"/>
          <p14:tracePt t="8248" x="2916238" y="8937625"/>
          <p14:tracePt t="8265" x="2894013" y="8915400"/>
          <p14:tracePt t="8283" x="2894013" y="8894763"/>
          <p14:tracePt t="8283" x="2894013" y="8872538"/>
          <p14:tracePt t="8308" x="2873375" y="8872538"/>
          <p14:tracePt t="8323" x="2873375" y="8851900"/>
          <p14:tracePt t="8339" x="2851150" y="8829675"/>
          <p14:tracePt t="8348" x="2830513" y="8809038"/>
          <p14:tracePt t="8365" x="2787650" y="8766175"/>
          <p14:tracePt t="8382" x="2744788" y="8723313"/>
          <p14:tracePt t="8399" x="2679700" y="8701088"/>
          <p14:tracePt t="8416" x="2636838" y="8637588"/>
          <p14:tracePt t="8432" x="2573338" y="8572500"/>
          <p14:tracePt t="8449" x="2530475" y="8509000"/>
          <p14:tracePt t="8466" x="2508250" y="8423275"/>
          <p14:tracePt t="8467" x="2487613" y="8380413"/>
          <p14:tracePt t="8482" x="2465388" y="8337550"/>
          <p14:tracePt t="8499" x="2422525" y="8186738"/>
          <p14:tracePt t="8500" x="2401888" y="8101013"/>
          <p14:tracePt t="8515" x="2401888" y="8037513"/>
          <p14:tracePt t="8532" x="2379663" y="7780338"/>
          <p14:tracePt t="8549" x="2379663" y="7651750"/>
          <p14:tracePt t="8566" x="2379663" y="7543800"/>
          <p14:tracePt t="8582" x="2379663" y="7480300"/>
          <p14:tracePt t="8599" x="2379663" y="7458075"/>
          <p14:tracePt t="8619" x="2379663" y="7437438"/>
          <p14:tracePt t="8632" x="2379663" y="7415213"/>
          <p14:tracePt t="8651" x="2401888" y="7394575"/>
          <p14:tracePt t="8668" x="2401888" y="7372350"/>
          <p14:tracePt t="8683" x="2422525" y="7351713"/>
          <p14:tracePt t="8700" x="2422525" y="7308850"/>
          <p14:tracePt t="8716" x="2422525" y="7265988"/>
          <p14:tracePt t="8732" x="2422525" y="7243763"/>
          <p14:tracePt t="8749" x="2422525" y="7158038"/>
          <p14:tracePt t="8766" x="2422525" y="7137400"/>
          <p14:tracePt t="8783" x="2422525" y="7072313"/>
          <p14:tracePt t="8799" x="2422525" y="7051675"/>
          <p14:tracePt t="8816" x="2422525" y="7029450"/>
          <p14:tracePt t="8988" x="2422525" y="7051675"/>
          <p14:tracePt t="9124" x="2401888" y="7051675"/>
          <p14:tracePt t="9132" x="2379663" y="7072313"/>
          <p14:tracePt t="9148" x="2336800" y="7094538"/>
          <p14:tracePt t="9155" x="2336800" y="7115175"/>
          <p14:tracePt t="9166" x="2316163" y="7137400"/>
          <p14:tracePt t="9183" x="2293938" y="7158038"/>
          <p14:tracePt t="9200" x="2273300" y="7158038"/>
          <p14:tracePt t="9216" x="2251075" y="7158038"/>
          <p14:tracePt t="9244" x="2230438" y="7180263"/>
          <p14:tracePt t="9419" x="2251075" y="7158038"/>
          <p14:tracePt t="9435" x="2273300" y="7158038"/>
          <p14:tracePt t="9443" x="2293938" y="7137400"/>
          <p14:tracePt t="9459" x="2316163" y="7094538"/>
          <p14:tracePt t="9475" x="2336800" y="7051675"/>
          <p14:tracePt t="9484" x="2359025" y="7051675"/>
          <p14:tracePt t="9500" x="2359025" y="7008813"/>
          <p14:tracePt t="9516" x="2359025" y="6986588"/>
          <p14:tracePt t="9533" x="2379663" y="6986588"/>
          <p14:tracePt t="9550" x="2379663" y="6965950"/>
          <p14:tracePt t="9884" x="2401888" y="6986588"/>
          <p14:tracePt t="9915" x="2422525" y="6986588"/>
          <p14:tracePt t="9939" x="2444750" y="6986588"/>
          <p14:tracePt t="9972" x="2465388" y="6986588"/>
          <p14:tracePt t="10012" x="2487613" y="6986588"/>
          <p14:tracePt t="10035" x="2508250" y="6986588"/>
          <p14:tracePt t="10043" x="2530475" y="6986588"/>
          <p14:tracePt t="10075" x="2551113" y="6986588"/>
          <p14:tracePt t="10091" x="2573338" y="6986588"/>
          <p14:tracePt t="10107" x="2593975" y="6986588"/>
          <p14:tracePt t="10115" x="2616200" y="6986588"/>
          <p14:tracePt t="10123" x="2636838" y="7008813"/>
          <p14:tracePt t="10139" x="2659063" y="7008813"/>
          <p14:tracePt t="10150" x="2679700" y="7008813"/>
          <p14:tracePt t="10167" x="2701925" y="7008813"/>
          <p14:tracePt t="10184" x="2765425" y="7008813"/>
          <p14:tracePt t="10201" x="2808288" y="7008813"/>
          <p14:tracePt t="10217" x="2873375" y="7008813"/>
          <p14:tracePt t="10234" x="2936875" y="7029450"/>
          <p14:tracePt t="10251" x="2979738" y="7029450"/>
          <p14:tracePt t="10267" x="3001963" y="7029450"/>
          <p14:tracePt t="10284" x="3022600" y="7029450"/>
          <p14:tracePt t="10301" x="3065463" y="7029450"/>
          <p14:tracePt t="10318" x="3087688" y="7029450"/>
          <p14:tracePt t="10335" x="3108325" y="7029450"/>
          <p14:tracePt t="10351" x="3130550" y="7029450"/>
          <p14:tracePt t="10367" x="3173413" y="7029450"/>
          <p14:tracePt t="10385" x="3194050" y="7029450"/>
          <p14:tracePt t="10400" x="3236913" y="7029450"/>
          <p14:tracePt t="10417" x="3279775" y="7051675"/>
          <p14:tracePt t="10434" x="3344863" y="7051675"/>
          <p14:tracePt t="10451" x="3451225" y="7072313"/>
          <p14:tracePt t="10467" x="3516313" y="7072313"/>
          <p14:tracePt t="10484" x="3644900" y="7094538"/>
          <p14:tracePt t="10501" x="3687763" y="7094538"/>
          <p14:tracePt t="10518" x="3794125" y="7094538"/>
          <p14:tracePt t="10534" x="3879850" y="7072313"/>
          <p14:tracePt t="10551" x="3965575" y="7051675"/>
          <p14:tracePt t="10568" x="4095750" y="7051675"/>
          <p14:tracePt t="10584" x="4181475" y="7029450"/>
          <p14:tracePt t="10601" x="4267200" y="7008813"/>
          <p14:tracePt t="10618" x="4373563" y="6986588"/>
          <p14:tracePt t="10634" x="4459288" y="6986588"/>
          <p14:tracePt t="10651" x="4524375" y="6986588"/>
          <p14:tracePt t="10652" x="4567238" y="6986588"/>
          <p14:tracePt t="10668" x="4587875" y="6986588"/>
          <p14:tracePt t="10669" x="4610100" y="6986588"/>
          <p14:tracePt t="10684" x="4630738" y="6986588"/>
          <p14:tracePt t="10701" x="4673600" y="6986588"/>
          <p14:tracePt t="10702" x="4716463" y="6986588"/>
          <p14:tracePt t="10718" x="4759325" y="6986588"/>
          <p14:tracePt t="10734" x="4824413" y="6986588"/>
          <p14:tracePt t="10751" x="4887913" y="6986588"/>
          <p14:tracePt t="10768" x="4953000" y="6986588"/>
          <p14:tracePt t="10785" x="5016500" y="6986588"/>
          <p14:tracePt t="10801" x="5081588" y="6965950"/>
          <p14:tracePt t="10818" x="5167313" y="6943725"/>
          <p14:tracePt t="10835" x="5230813" y="6943725"/>
          <p14:tracePt t="10851" x="5253038" y="6943725"/>
          <p14:tracePt t="10868" x="5295900" y="6943725"/>
          <p14:tracePt t="10885" x="5359400" y="6943725"/>
          <p14:tracePt t="10901" x="5402263" y="6923088"/>
          <p14:tracePt t="10919" x="5510213" y="6900863"/>
          <p14:tracePt t="10935" x="5573713" y="6880225"/>
          <p14:tracePt t="10951" x="5745163" y="6837363"/>
          <p14:tracePt t="10968" x="5810250" y="6794500"/>
          <p14:tracePt t="10985" x="5873750" y="6794500"/>
          <p14:tracePt t="11016" x="5895975" y="6794500"/>
          <p14:tracePt t="11136" x="5853113" y="6794500"/>
          <p14:tracePt t="11144" x="5830888" y="6794500"/>
          <p14:tracePt t="11152" x="5767388" y="6815138"/>
          <p14:tracePt t="11168" x="5702300" y="6837363"/>
          <p14:tracePt t="11185" x="5616575" y="6858000"/>
          <p14:tracePt t="11202" x="5530850" y="6900863"/>
          <p14:tracePt t="11218" x="5402263" y="6943725"/>
          <p14:tracePt t="11236" x="5273675" y="7008813"/>
          <p14:tracePt t="11253" x="5167313" y="7051675"/>
          <p14:tracePt t="11269" x="5059363" y="7072313"/>
          <p14:tracePt t="11286" x="4953000" y="7115175"/>
          <p14:tracePt t="11302" x="4824413" y="7137400"/>
          <p14:tracePt t="11319" x="4695825" y="7137400"/>
          <p14:tracePt t="11335" x="4567238" y="7158038"/>
          <p14:tracePt t="11352" x="4330700" y="7158038"/>
          <p14:tracePt t="11369" x="4202113" y="7180263"/>
          <p14:tracePt t="11385" x="3987800" y="7180263"/>
          <p14:tracePt t="11386" x="3836988" y="7180263"/>
          <p14:tracePt t="11402" x="3644900" y="7180263"/>
          <p14:tracePt t="11418" x="3473450" y="7180263"/>
          <p14:tracePt t="11435" x="3344863" y="7180263"/>
          <p14:tracePt t="11452" x="3302000" y="7180263"/>
          <p14:tracePt t="11469" x="3236913" y="7180263"/>
          <p14:tracePt t="11485" x="3151188" y="7180263"/>
          <p14:tracePt t="11502" x="3087688" y="7180263"/>
          <p14:tracePt t="11519" x="3022600" y="7180263"/>
          <p14:tracePt t="11535" x="2936875" y="7180263"/>
          <p14:tracePt t="11552" x="2894013" y="7180263"/>
          <p14:tracePt t="11569" x="2851150" y="7180263"/>
          <p14:tracePt t="11585" x="2830513" y="7180263"/>
          <p14:tracePt t="11602" x="2787650" y="7180263"/>
          <p14:tracePt t="11603" x="2765425" y="7180263"/>
          <p14:tracePt t="11618" x="2679700" y="7158038"/>
          <p14:tracePt t="11636" x="2593975" y="7094538"/>
          <p14:tracePt t="11652" x="2530475" y="7072313"/>
          <p14:tracePt t="11669" x="2530475" y="7051675"/>
          <p14:tracePt t="11732" x="2508250" y="7051675"/>
          <p14:tracePt t="11748" x="2508250" y="7029450"/>
          <p14:tracePt t="11755" x="2487613" y="7029450"/>
          <p14:tracePt t="11763" x="2465388" y="7029450"/>
          <p14:tracePt t="11771" x="2465388" y="7008813"/>
          <p14:tracePt t="11785" x="2444750" y="7008813"/>
          <p14:tracePt t="11802" x="2422525" y="6986588"/>
          <p14:tracePt t="11819" x="2336800" y="6965950"/>
          <p14:tracePt t="11836" x="2316163" y="6943725"/>
          <p14:tracePt t="12999" x="2316163" y="6815138"/>
          <p14:tracePt t="13014" x="2316163" y="6794500"/>
          <p14:tracePt t="13030" x="2316163" y="6772275"/>
          <p14:tracePt t="13047" x="2316163" y="6751638"/>
          <p14:tracePt t="13071" x="2316163" y="6729413"/>
          <p14:tracePt t="13395" x="2316163" y="6708775"/>
          <p14:tracePt t="13401" x="2316163" y="6686550"/>
          <p14:tracePt t="13425" x="2336800" y="6665913"/>
          <p14:tracePt t="13441" x="2336800" y="6643688"/>
          <p14:tracePt t="13457" x="2359025" y="6623050"/>
          <p14:tracePt t="13578" x="2336800" y="6623050"/>
          <p14:tracePt t="13586" x="2316163" y="6623050"/>
          <p14:tracePt t="13603" x="2293938" y="6623050"/>
          <p14:tracePt t="13619" x="2273300" y="6623050"/>
          <p14:tracePt t="13651" x="2251075" y="6623050"/>
          <p14:tracePt t="14174" x="2336800" y="6643688"/>
          <p14:tracePt t="14181" x="2422525" y="6665913"/>
          <p14:tracePt t="14189" x="2487613" y="6665913"/>
          <p14:tracePt t="14204" x="2551113" y="6686550"/>
          <p14:tracePt t="14222" x="2636838" y="6708775"/>
          <p14:tracePt t="14223" x="2659063" y="6708775"/>
          <p14:tracePt t="14238" x="2679700" y="6708775"/>
          <p14:tracePt t="14254" x="2765425" y="6729413"/>
          <p14:tracePt t="14272" x="2851150" y="6729413"/>
          <p14:tracePt t="14288" x="2979738" y="6729413"/>
          <p14:tracePt t="14305" x="3194050" y="6751638"/>
          <p14:tracePt t="14322" x="3536950" y="6794500"/>
          <p14:tracePt t="14338" x="3944938" y="6815138"/>
          <p14:tracePt t="14355" x="4352925" y="6837363"/>
          <p14:tracePt t="14372" x="4695825" y="6880225"/>
          <p14:tracePt t="14388" x="4867275" y="6880225"/>
          <p14:tracePt t="14405" x="4953000" y="6880225"/>
          <p14:tracePt t="14421" x="4973638" y="6880225"/>
          <p14:tracePt t="14438" x="5016500" y="6880225"/>
          <p14:tracePt t="14455" x="5081588" y="6858000"/>
          <p14:tracePt t="14456" x="5124450" y="6858000"/>
          <p14:tracePt t="14471" x="5167313" y="6837363"/>
          <p14:tracePt t="14488" x="5338763" y="6794500"/>
          <p14:tracePt t="14505" x="5424488" y="6772275"/>
          <p14:tracePt t="14521" x="5510213" y="6729413"/>
          <p14:tracePt t="14538" x="5616575" y="6708775"/>
          <p14:tracePt t="14555" x="5681663" y="6686550"/>
          <p14:tracePt t="14572" x="5724525" y="6665913"/>
          <p14:tracePt t="14588" x="5745163" y="6643688"/>
          <p14:tracePt t="14722" x="5767388" y="6643688"/>
          <p14:tracePt t="14737" x="5767388" y="6623050"/>
          <p14:tracePt t="14745" x="5788025" y="6623050"/>
          <p14:tracePt t="15053" x="5810250" y="6623050"/>
          <p14:tracePt t="16596" x="5788025" y="6623050"/>
          <p14:tracePt t="16604" x="5788025" y="6665913"/>
          <p14:tracePt t="16611" x="5767388" y="6665913"/>
          <p14:tracePt t="16624" x="5767388" y="6686550"/>
          <p14:tracePt t="16640" x="5745163" y="6686550"/>
          <p14:tracePt t="16657" x="5724525" y="6708775"/>
          <p14:tracePt t="16674" x="5702300" y="6729413"/>
          <p14:tracePt t="16732" x="5681663" y="6751638"/>
          <p14:tracePt t="18362" x="5681663" y="6772275"/>
          <p14:tracePt t="18947" x="5681663" y="6815138"/>
          <p14:tracePt t="18981" x="5681663" y="6837363"/>
          <p14:tracePt t="18988" x="5681663" y="6858000"/>
          <p14:tracePt t="19020" x="5681663" y="6880225"/>
          <p14:tracePt t="19035" x="5659438" y="6880225"/>
          <p14:tracePt t="20989" x="5659438" y="6923088"/>
          <p14:tracePt t="21003" x="5659438" y="6943725"/>
          <p14:tracePt t="21021" x="5659438" y="6965950"/>
          <p14:tracePt t="21044" x="5659438" y="6986588"/>
          <p14:tracePt t="21052" x="5638800" y="6986588"/>
          <p14:tracePt t="21061" x="5638800" y="7008813"/>
          <p14:tracePt t="22906" x="5616575" y="7051675"/>
          <p14:tracePt t="24335" x="5616575" y="7072313"/>
          <p14:tracePt t="24433" x="5616575" y="7094538"/>
          <p14:tracePt t="24513" x="5616575" y="7115175"/>
          <p14:tracePt t="24521" x="5616575" y="7137400"/>
          <p14:tracePt t="24545" x="5616575" y="7158038"/>
          <p14:tracePt t="24584" x="5616575" y="7180263"/>
          <p14:tracePt t="24617" x="5616575" y="7200900"/>
          <p14:tracePt t="24625" x="5616575" y="7223125"/>
          <p14:tracePt t="24657" x="5616575" y="7243763"/>
          <p14:tracePt t="25196" x="5510213" y="7243763"/>
          <p14:tracePt t="25203" x="5445125" y="7243763"/>
          <p14:tracePt t="25211" x="5381625" y="7243763"/>
          <p14:tracePt t="25221" x="5273675" y="7243763"/>
          <p14:tracePt t="25233" x="5187950" y="7243763"/>
          <p14:tracePt t="25249" x="5016500" y="7243763"/>
          <p14:tracePt t="25266" x="4802188" y="7243763"/>
          <p14:tracePt t="25282" x="4610100" y="7265988"/>
          <p14:tracePt t="25299" x="4373563" y="7265988"/>
          <p14:tracePt t="25316" x="4051300" y="7286625"/>
          <p14:tracePt t="25333" x="3730625" y="7308850"/>
          <p14:tracePt t="25334" x="3602038" y="7308850"/>
          <p14:tracePt t="25349" x="3322638" y="7329488"/>
          <p14:tracePt t="25366" x="3130550" y="7329488"/>
          <p14:tracePt t="25383" x="3065463" y="7329488"/>
          <p14:tracePt t="25399" x="3044825" y="7329488"/>
          <p14:tracePt t="25438" x="3022600" y="7329488"/>
          <p14:tracePt t="25445" x="3001963" y="7308850"/>
          <p14:tracePt t="25453" x="2959100" y="7265988"/>
          <p14:tracePt t="25466" x="2894013" y="7180263"/>
          <p14:tracePt t="25482" x="2765425" y="7008813"/>
          <p14:tracePt t="25499" x="2679700" y="6837363"/>
          <p14:tracePt t="25517" x="2636838" y="6686550"/>
          <p14:tracePt t="25533" x="2616200" y="6623050"/>
          <p14:tracePt t="25591" x="2593975" y="6665913"/>
          <p14:tracePt t="25598" x="2573338" y="6665913"/>
          <p14:tracePt t="25606" x="2551113" y="6708775"/>
          <p14:tracePt t="25616" x="2530475" y="6772275"/>
          <p14:tracePt t="25633" x="2508250" y="6837363"/>
          <p14:tracePt t="25650" x="2465388" y="6943725"/>
          <p14:tracePt t="25666" x="2444750" y="6986588"/>
          <p14:tracePt t="25683" x="2422525" y="7051675"/>
          <p14:tracePt t="25735" x="2444750" y="7051675"/>
          <p14:tracePt t="25744" x="2487613" y="7029450"/>
          <p14:tracePt t="25751" x="2551113" y="7008813"/>
          <p14:tracePt t="25766" x="2573338" y="6986588"/>
          <p14:tracePt t="25783" x="2679700" y="6900863"/>
          <p14:tracePt t="25800" x="2808288" y="6815138"/>
          <p14:tracePt t="25816" x="2851150" y="6794500"/>
          <p14:tracePt t="25833" x="2916238" y="6751638"/>
          <p14:tracePt t="25850" x="2979738" y="6751638"/>
          <p14:tracePt t="25867" x="3001963" y="6751638"/>
          <p14:tracePt t="25883" x="3022600" y="6751638"/>
          <p14:tracePt t="25900" x="3044825" y="6751638"/>
          <p14:tracePt t="25916" x="3065463" y="6815138"/>
          <p14:tracePt t="25933" x="3130550" y="6900863"/>
          <p14:tracePt t="25950" x="3194050" y="6986588"/>
          <p14:tracePt t="25966" x="3302000" y="7072313"/>
          <p14:tracePt t="25983" x="3365500" y="7115175"/>
          <p14:tracePt t="26000" x="3408363" y="7115175"/>
          <p14:tracePt t="26016" x="3451225" y="7115175"/>
          <p14:tracePt t="26033" x="3559175" y="7094538"/>
          <p14:tracePt t="26050" x="3622675" y="7029450"/>
          <p14:tracePt t="26066" x="3665538" y="6943725"/>
          <p14:tracePt t="26083" x="3708400" y="6858000"/>
          <p14:tracePt t="26100" x="3773488" y="6751638"/>
          <p14:tracePt t="26116" x="3773488" y="6686550"/>
          <p14:tracePt t="26133" x="3794125" y="6623050"/>
          <p14:tracePt t="26150" x="3794125" y="6600825"/>
          <p14:tracePt t="26209" x="3794125" y="6623050"/>
          <p14:tracePt t="26217" x="3794125" y="6643688"/>
          <p14:tracePt t="26225" x="3794125" y="6708775"/>
          <p14:tracePt t="26234" x="3773488" y="6751638"/>
          <p14:tracePt t="26250" x="3751263" y="6837363"/>
          <p14:tracePt t="26267" x="3730625" y="6923088"/>
          <p14:tracePt t="26284" x="3730625" y="6965950"/>
          <p14:tracePt t="26346" x="3773488" y="6965950"/>
          <p14:tracePt t="26353" x="3794125" y="6965950"/>
          <p14:tracePt t="26361" x="3816350" y="6943725"/>
          <p14:tracePt t="26370" x="3836988" y="6923088"/>
          <p14:tracePt t="26383" x="3859213" y="6900863"/>
          <p14:tracePt t="26400" x="3879850" y="6858000"/>
          <p14:tracePt t="26417" x="3922713" y="6815138"/>
          <p14:tracePt t="26434" x="3922713" y="6794500"/>
          <p14:tracePt t="26555" x="3922713" y="6815138"/>
          <p14:tracePt t="26699" x="3902075" y="6837363"/>
          <p14:tracePt t="26706" x="3816350" y="6837363"/>
          <p14:tracePt t="26717" x="3751263" y="6837363"/>
          <p14:tracePt t="26734" x="3622675" y="6837363"/>
          <p14:tracePt t="26751" x="3559175" y="6837363"/>
          <p14:tracePt t="26767" x="3494088" y="6815138"/>
          <p14:tracePt t="26784" x="3451225" y="6794500"/>
          <p14:tracePt t="26801" x="3387725" y="6729413"/>
          <p14:tracePt t="26818" x="3322638" y="6708775"/>
          <p14:tracePt t="26818" x="3279775" y="6665913"/>
          <p14:tracePt t="26834" x="3194050" y="6643688"/>
          <p14:tracePt t="26851" x="3173413" y="6623050"/>
          <p14:tracePt t="26852" x="3151188" y="6623050"/>
          <p14:tracePt t="26867" x="3130550" y="6623050"/>
          <p14:tracePt t="26884" x="3108325" y="6623050"/>
          <p14:tracePt t="26901" x="3065463" y="6623050"/>
          <p14:tracePt t="26917" x="3022600" y="6623050"/>
          <p14:tracePt t="26934" x="2959100" y="6623050"/>
          <p14:tracePt t="26951" x="2936875" y="6643688"/>
          <p14:tracePt t="26978" x="2916238" y="6643688"/>
          <p14:tracePt t="26994" x="2916238" y="6665913"/>
          <p14:tracePt t="27010" x="2894013" y="6665913"/>
          <p14:tracePt t="27018" x="2894013" y="6686550"/>
          <p14:tracePt t="27091" x="2936875" y="6686550"/>
          <p14:tracePt t="27106" x="2979738" y="6686550"/>
          <p14:tracePt t="27118" x="3022600" y="6665913"/>
          <p14:tracePt t="27122" x="3065463" y="6665913"/>
          <p14:tracePt t="27134" x="3087688" y="6643688"/>
          <p14:tracePt t="27151" x="3173413" y="6623050"/>
          <p14:tracePt t="27168" x="3236913" y="6600825"/>
          <p14:tracePt t="27184" x="3302000" y="6600825"/>
          <p14:tracePt t="27201" x="3344863" y="6600825"/>
          <p14:tracePt t="27218" x="3365500" y="6623050"/>
          <p14:tracePt t="27234" x="3451225" y="6686550"/>
          <p14:tracePt t="27251" x="3602038" y="6815138"/>
          <p14:tracePt t="27252" x="3665538" y="6858000"/>
          <p14:tracePt t="27268" x="3773488" y="6900863"/>
          <p14:tracePt t="27284" x="3836988" y="6923088"/>
          <p14:tracePt t="27301" x="3879850" y="6923088"/>
          <p14:tracePt t="27318" x="3922713" y="6923088"/>
          <p14:tracePt t="27334" x="3944938" y="6880225"/>
          <p14:tracePt t="27351" x="3987800" y="6815138"/>
          <p14:tracePt t="27368" x="4051300" y="6772275"/>
          <p14:tracePt t="27385" x="4073525" y="6729413"/>
          <p14:tracePt t="27401" x="4116388" y="6686550"/>
          <p14:tracePt t="27418" x="4159250" y="6665913"/>
          <p14:tracePt t="27435" x="4202113" y="6665913"/>
          <p14:tracePt t="27451" x="4224338" y="6665913"/>
          <p14:tracePt t="27469" x="4244975" y="6665913"/>
          <p14:tracePt t="27485" x="4267200" y="6729413"/>
          <p14:tracePt t="27502" x="4310063" y="6794500"/>
          <p14:tracePt t="27518" x="4352925" y="6815138"/>
          <p14:tracePt t="27534" x="4438650" y="6815138"/>
          <p14:tracePt t="27551" x="4502150" y="6815138"/>
          <p14:tracePt t="27568" x="4610100" y="6815138"/>
          <p14:tracePt t="27585" x="4781550" y="6772275"/>
          <p14:tracePt t="27602" x="4973638" y="6708775"/>
          <p14:tracePt t="27618" x="5102225" y="6665913"/>
          <p14:tracePt t="27635" x="5145088" y="6665913"/>
          <p14:tracePt t="27670" x="5145088" y="6686550"/>
          <p14:tracePt t="27678" x="5167313" y="6708775"/>
          <p14:tracePt t="27686" x="5167313" y="6729413"/>
          <p14:tracePt t="27701" x="5167313" y="6751638"/>
          <p14:tracePt t="27718" x="5167313" y="6794500"/>
          <p14:tracePt t="27719" x="5187950" y="6794500"/>
          <p14:tracePt t="27735" x="5210175" y="6794500"/>
          <p14:tracePt t="27751" x="5295900" y="6772275"/>
          <p14:tracePt t="27768" x="5402263" y="6708775"/>
          <p14:tracePt t="27785" x="5530850" y="6643688"/>
          <p14:tracePt t="27802" x="5595938" y="6600825"/>
          <p14:tracePt t="27818" x="5616575" y="6600825"/>
          <p14:tracePt t="27872" x="5616575" y="6623050"/>
          <p14:tracePt t="27879" x="5616575" y="6665913"/>
          <p14:tracePt t="27887" x="5616575" y="6686550"/>
          <p14:tracePt t="27902" x="5595938" y="6708775"/>
          <p14:tracePt t="27919" x="5510213" y="6858000"/>
          <p14:tracePt t="27935" x="5487988" y="6900863"/>
          <p14:tracePt t="27936" x="5467350" y="6900863"/>
          <p14:tracePt t="27952" x="5359400" y="6965950"/>
          <p14:tracePt t="27968" x="5295900" y="7008813"/>
          <p14:tracePt t="27985" x="5187950" y="7008813"/>
          <p14:tracePt t="28002" x="5124450" y="7029450"/>
          <p14:tracePt t="28019" x="5016500" y="7029450"/>
          <p14:tracePt t="28035" x="4910138" y="7051675"/>
          <p14:tracePt t="28052" x="4802188" y="7072313"/>
          <p14:tracePt t="28068" x="4716463" y="7072313"/>
          <p14:tracePt t="28085" x="4630738" y="7094538"/>
          <p14:tracePt t="28102" x="4545013" y="7094538"/>
          <p14:tracePt t="28118" x="4502150" y="7094538"/>
          <p14:tracePt t="28135" x="4459288" y="7051675"/>
          <p14:tracePt t="28152" x="4438650" y="7029450"/>
          <p14:tracePt t="28169" x="4416425" y="6965950"/>
          <p14:tracePt t="28169" x="4416425" y="6943725"/>
          <p14:tracePt t="28185" x="4395788" y="6943725"/>
          <p14:tracePt t="28202" x="4395788" y="6923088"/>
          <p14:tracePt t="28233" x="4373563" y="6923088"/>
          <p14:tracePt t="28241" x="4352925" y="6923088"/>
          <p14:tracePt t="28252" x="4310063" y="6923088"/>
          <p14:tracePt t="28268" x="4224338" y="6923088"/>
          <p14:tracePt t="28285" x="4095750" y="6986588"/>
          <p14:tracePt t="28302" x="3965575" y="7008813"/>
          <p14:tracePt t="28318" x="3859213" y="7008813"/>
          <p14:tracePt t="28335" x="3816350" y="7008813"/>
          <p14:tracePt t="28352" x="3730625" y="7008813"/>
          <p14:tracePt t="28369" x="3665538" y="6965950"/>
          <p14:tracePt t="28385" x="3559175" y="6923088"/>
          <p14:tracePt t="28402" x="3494088" y="6837363"/>
          <p14:tracePt t="28419" x="3451225" y="6772275"/>
          <p14:tracePt t="28435" x="3430588" y="6708775"/>
          <p14:tracePt t="28452" x="3408363" y="6665913"/>
          <p14:tracePt t="28469" x="3387725" y="6643688"/>
          <p14:tracePt t="28514" x="3365500" y="6643688"/>
          <p14:tracePt t="28523" x="3344863" y="6643688"/>
          <p14:tracePt t="28531" x="3322638" y="6643688"/>
          <p14:tracePt t="28539" x="3259138" y="6643688"/>
          <p14:tracePt t="28552" x="3236913" y="6665913"/>
          <p14:tracePt t="28569" x="3151188" y="6729413"/>
          <p14:tracePt t="28586" x="3108325" y="6751638"/>
          <p14:tracePt t="28603" x="3087688" y="6751638"/>
          <p14:tracePt t="28661" x="3065463" y="6751638"/>
          <p14:tracePt t="28675" x="3044825" y="6751638"/>
          <p14:tracePt t="28685" x="3022600" y="6751638"/>
          <p14:tracePt t="28789" x="3044825" y="6751638"/>
          <p14:tracePt t="28797" x="3065463" y="6751638"/>
          <p14:tracePt t="28813" x="3108325" y="6751638"/>
          <p14:tracePt t="28820" x="3130550" y="6751638"/>
          <p14:tracePt t="28837" x="3173413" y="6751638"/>
          <p14:tracePt t="28853" x="3216275" y="6751638"/>
          <p14:tracePt t="28870" x="3236913" y="6729413"/>
          <p14:tracePt t="28886" x="3259138" y="6729413"/>
          <p14:tracePt t="28933" x="3279775" y="6729413"/>
          <p14:tracePt t="28941" x="3302000" y="6729413"/>
          <p14:tracePt t="28949" x="3322638" y="6729413"/>
          <p14:tracePt t="28957" x="3365500" y="6729413"/>
          <p14:tracePt t="28969" x="3387725" y="6708775"/>
          <p14:tracePt t="28986" x="3516313" y="6665913"/>
          <p14:tracePt t="29003" x="3665538" y="6623050"/>
          <p14:tracePt t="29020" x="3773488" y="6580188"/>
          <p14:tracePt t="29036" x="3859213" y="6557963"/>
          <p14:tracePt t="29071" x="3879850" y="6557963"/>
          <p14:tracePt t="29078" x="3879850" y="6580188"/>
          <p14:tracePt t="29087" x="3902075" y="6600825"/>
          <p14:tracePt t="29103" x="3902075" y="6665913"/>
          <p14:tracePt t="29120" x="3944938" y="6686550"/>
          <p14:tracePt t="29136" x="3944938" y="6708775"/>
          <p14:tracePt t="29153" x="4008438" y="6708775"/>
          <p14:tracePt t="29170" x="4116388" y="6686550"/>
          <p14:tracePt t="29186" x="4310063" y="6580188"/>
          <p14:tracePt t="29203" x="4567238" y="6515100"/>
          <p14:tracePt t="29220" x="4716463" y="6515100"/>
          <p14:tracePt t="29236" x="4759325" y="6515100"/>
          <p14:tracePt t="29263" x="4781550" y="6515100"/>
          <p14:tracePt t="29288" x="4802188" y="6580188"/>
          <p14:tracePt t="29296" x="4824413" y="6580188"/>
          <p14:tracePt t="29304" x="4824413" y="6600825"/>
          <p14:tracePt t="29320" x="4845050" y="6600825"/>
          <p14:tracePt t="29337" x="4867275" y="6623050"/>
          <p14:tracePt t="29353" x="4910138" y="6623050"/>
          <p14:tracePt t="29370" x="4973638" y="6623050"/>
          <p14:tracePt t="29387" x="5038725" y="6623050"/>
          <p14:tracePt t="29403" x="5124450" y="6600825"/>
          <p14:tracePt t="29420" x="5145088" y="6600825"/>
          <p14:tracePt t="29514" x="5167313" y="6600825"/>
          <p14:tracePt t="29521" x="5187950" y="6600825"/>
          <p14:tracePt t="29529" x="5253038" y="6600825"/>
          <p14:tracePt t="29537" x="5295900" y="6600825"/>
          <p14:tracePt t="29554" x="5445125" y="6623050"/>
          <p14:tracePt t="29570" x="5616575" y="6623050"/>
          <p14:tracePt t="29587" x="5767388" y="6623050"/>
          <p14:tracePt t="29603" x="5873750" y="6600825"/>
          <p14:tracePt t="29620" x="5938838" y="6600825"/>
          <p14:tracePt t="29637" x="5981700" y="6600825"/>
          <p14:tracePt t="29654" x="6045200" y="6600825"/>
          <p14:tracePt t="29670" x="6067425" y="6600825"/>
          <p14:tracePt t="29687" x="6175375" y="6643688"/>
          <p14:tracePt t="29703" x="6281738" y="6708775"/>
          <p14:tracePt t="29720" x="6475413" y="6815138"/>
          <p14:tracePt t="29737" x="6753225" y="7008813"/>
          <p14:tracePt t="29754" x="6946900" y="7158038"/>
          <p14:tracePt t="29770" x="7053263" y="7243763"/>
          <p14:tracePt t="29771" x="7075488" y="7308850"/>
          <p14:tracePt t="29787" x="7118350" y="7351713"/>
          <p14:tracePt t="29803" x="7118350" y="7394575"/>
          <p14:tracePt t="29820" x="7138988" y="7415213"/>
          <p14:tracePt t="29837" x="7138988" y="7437438"/>
          <p14:tracePt t="29854" x="7138988" y="7458075"/>
          <p14:tracePt t="29870" x="7138988" y="7500938"/>
          <p14:tracePt t="29887" x="7161213" y="7566025"/>
          <p14:tracePt t="29904" x="7181850" y="7629525"/>
          <p14:tracePt t="29920" x="7224713" y="7694613"/>
          <p14:tracePt t="29937" x="7246938" y="7780338"/>
          <p14:tracePt t="29954" x="7310438" y="7843838"/>
          <p14:tracePt t="29971" x="7353300" y="7886700"/>
          <p14:tracePt t="29987" x="7396163" y="7972425"/>
          <p14:tracePt t="30004" x="7439025" y="8037513"/>
          <p14:tracePt t="30020" x="7461250" y="8058150"/>
          <p14:tracePt t="30037" x="7481888" y="8143875"/>
          <p14:tracePt t="30054" x="7481888" y="8166100"/>
          <p14:tracePt t="30070" x="7481888" y="8229600"/>
          <p14:tracePt t="30087" x="7481888" y="8294688"/>
          <p14:tracePt t="30104" x="7439025" y="8380413"/>
          <p14:tracePt t="30121" x="7375525" y="8466138"/>
          <p14:tracePt t="30137" x="7332663" y="8529638"/>
          <p14:tracePt t="30154" x="7332663" y="8572500"/>
          <p14:tracePt t="30171" x="7310438" y="8594725"/>
          <p14:tracePt t="30187" x="7289800" y="8615363"/>
          <p14:tracePt t="30204" x="7289800" y="8658225"/>
          <p14:tracePt t="30221" x="7267575" y="8658225"/>
          <p14:tracePt t="30237" x="7267575" y="8680450"/>
          <p14:tracePt t="30623" x="7224713" y="8680450"/>
          <p14:tracePt t="30631" x="7224713" y="8701088"/>
          <p14:tracePt t="32006" x="7246938" y="8701088"/>
          <p14:tracePt t="32022" x="7267575" y="8701088"/>
          <p14:tracePt t="32046" x="7289800" y="8701088"/>
          <p14:tracePt t="32053" x="7310438" y="8701088"/>
          <p14:tracePt t="32069" x="7332663" y="8701088"/>
          <p14:tracePt t="32085" x="7353300" y="8701088"/>
          <p14:tracePt t="32093" x="7396163" y="8701088"/>
          <p14:tracePt t="32105" x="7418388" y="8701088"/>
          <p14:tracePt t="32122" x="7504113" y="8701088"/>
          <p14:tracePt t="32140" x="7610475" y="8701088"/>
          <p14:tracePt t="32156" x="7675563" y="8680450"/>
          <p14:tracePt t="32172" x="7696200" y="8658225"/>
          <p14:tracePt t="32189" x="7718425" y="8658225"/>
          <p14:tracePt t="32239" x="7739063" y="8658225"/>
          <p14:tracePt t="32696" x="7739063" y="8615363"/>
          <p14:tracePt t="32712" x="7739063" y="8594725"/>
          <p14:tracePt t="32719" x="7739063" y="8572500"/>
          <p14:tracePt t="32743" x="7739063" y="8551863"/>
          <p14:tracePt t="33156" x="7739063" y="8615363"/>
          <p14:tracePt t="33172" x="7739063" y="8658225"/>
          <p14:tracePt t="33180" x="7761288" y="8701088"/>
          <p14:tracePt t="33190" x="7761288" y="8786813"/>
          <p14:tracePt t="33207" x="7847013" y="8937625"/>
          <p14:tracePt t="33223" x="7910513" y="9129713"/>
          <p14:tracePt t="33240" x="8039100" y="9344025"/>
          <p14:tracePt t="33257" x="8212138" y="9580563"/>
          <p14:tracePt t="33273" x="8404225" y="9815513"/>
          <p14:tracePt t="33291" x="8597900" y="9986963"/>
          <p14:tracePt t="33307" x="8704263" y="10115550"/>
          <p14:tracePt t="33324" x="8769350" y="10201275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677</Words>
  <Application>Microsoft Office PowerPoint</Application>
  <PresentationFormat>Custom</PresentationFormat>
  <Paragraphs>92</Paragraphs>
  <Slides>24</Slides>
  <Notes>8</Notes>
  <HiddenSlides>0</HiddenSlides>
  <MMClips>23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Segoe UI Bold</vt:lpstr>
      <vt:lpstr>Canva Sans Bold</vt:lpstr>
      <vt:lpstr>Calibri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SonIQ One &amp; VSIRIAY Rulers</dc:title>
  <dc:creator>Mirian Di Flora</dc:creator>
  <cp:lastModifiedBy>Mirian Di Flora</cp:lastModifiedBy>
  <cp:revision>7</cp:revision>
  <dcterms:created xsi:type="dcterms:W3CDTF">2006-08-16T00:00:00Z</dcterms:created>
  <dcterms:modified xsi:type="dcterms:W3CDTF">2026-06-24T07:15:49Z</dcterms:modified>
  <dc:identifier>DAHNSzHQ6w0</dc:identifier>
</cp:coreProperties>
</file>